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22" r:id="rId5"/>
    <p:sldId id="321" r:id="rId6"/>
    <p:sldId id="353" r:id="rId7"/>
    <p:sldId id="424" r:id="rId8"/>
    <p:sldId id="438" r:id="rId9"/>
    <p:sldId id="384" r:id="rId10"/>
    <p:sldId id="423" r:id="rId11"/>
    <p:sldId id="400" r:id="rId12"/>
    <p:sldId id="328" r:id="rId13"/>
    <p:sldId id="356" r:id="rId14"/>
    <p:sldId id="437" r:id="rId15"/>
    <p:sldId id="427" r:id="rId16"/>
    <p:sldId id="425" r:id="rId17"/>
    <p:sldId id="431" r:id="rId18"/>
    <p:sldId id="426" r:id="rId19"/>
    <p:sldId id="428" r:id="rId20"/>
    <p:sldId id="429" r:id="rId21"/>
    <p:sldId id="430" r:id="rId22"/>
    <p:sldId id="432" r:id="rId23"/>
    <p:sldId id="418" r:id="rId24"/>
    <p:sldId id="361" r:id="rId25"/>
    <p:sldId id="434" r:id="rId26"/>
    <p:sldId id="435" r:id="rId27"/>
    <p:sldId id="325" r:id="rId28"/>
    <p:sldId id="310" r:id="rId29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696B"/>
    <a:srgbClr val="95B8BF"/>
    <a:srgbClr val="B4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AAB4C3-FDA3-49B6-A3F3-A04BD0685919}" v="499" dt="2026-05-11T07:40:05.258"/>
  </p1510:revLst>
</p1510:revInfo>
</file>

<file path=ppt/tableStyles.xml><?xml version="1.0" encoding="utf-8"?>
<a:tblStyleLst xmlns:a="http://schemas.openxmlformats.org/drawingml/2006/main" def="{0E3FDE45-AF77-4B5C-9715-49D594BDF05E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05" autoAdjust="0"/>
    <p:restoredTop sz="93107" autoAdjust="0"/>
  </p:normalViewPr>
  <p:slideViewPr>
    <p:cSldViewPr snapToGrid="0">
      <p:cViewPr varScale="1">
        <p:scale>
          <a:sx n="92" d="100"/>
          <a:sy n="92" d="100"/>
        </p:scale>
        <p:origin x="197" y="72"/>
      </p:cViewPr>
      <p:guideLst/>
    </p:cSldViewPr>
  </p:slideViewPr>
  <p:outlineViewPr>
    <p:cViewPr>
      <p:scale>
        <a:sx n="33" d="100"/>
        <a:sy n="33" d="100"/>
      </p:scale>
      <p:origin x="0" y="-77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80" d="100"/>
          <a:sy n="80" d="100"/>
        </p:scale>
        <p:origin x="401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Naphegyi" userId="cafc8ebe-17f7-4955-a615-7e349718bcf5" providerId="ADAL" clId="{75C3890D-1136-411C-854E-EB6A82166F2D}"/>
    <pc:docChg chg="undo redo custSel addSld delSld modSld sldOrd">
      <pc:chgData name="Simone Naphegyi" userId="cafc8ebe-17f7-4955-a615-7e349718bcf5" providerId="ADAL" clId="{75C3890D-1136-411C-854E-EB6A82166F2D}" dt="2026-05-11T07:52:41.094" v="20727" actId="20577"/>
      <pc:docMkLst>
        <pc:docMk/>
      </pc:docMkLst>
      <pc:sldChg chg="modSp add del mod">
        <pc:chgData name="Simone Naphegyi" userId="cafc8ebe-17f7-4955-a615-7e349718bcf5" providerId="ADAL" clId="{75C3890D-1136-411C-854E-EB6A82166F2D}" dt="2026-05-10T15:20:25.542" v="17273" actId="47"/>
        <pc:sldMkLst>
          <pc:docMk/>
          <pc:sldMk cId="226252414" sldId="291"/>
        </pc:sldMkLst>
        <pc:spChg chg="mod">
          <ac:chgData name="Simone Naphegyi" userId="cafc8ebe-17f7-4955-a615-7e349718bcf5" providerId="ADAL" clId="{75C3890D-1136-411C-854E-EB6A82166F2D}" dt="2026-05-10T15:18:21.077" v="17256" actId="27636"/>
          <ac:spMkLst>
            <pc:docMk/>
            <pc:sldMk cId="226252414" sldId="291"/>
            <ac:spMk id="2" creationId="{453B79F4-5AA5-804D-4CA0-F91A9287BAD0}"/>
          </ac:spMkLst>
        </pc:spChg>
        <pc:spChg chg="mod">
          <ac:chgData name="Simone Naphegyi" userId="cafc8ebe-17f7-4955-a615-7e349718bcf5" providerId="ADAL" clId="{75C3890D-1136-411C-854E-EB6A82166F2D}" dt="2026-05-10T15:19:11.594" v="17264" actId="403"/>
          <ac:spMkLst>
            <pc:docMk/>
            <pc:sldMk cId="226252414" sldId="291"/>
            <ac:spMk id="4" creationId="{35958447-C845-67C2-0082-978E25577434}"/>
          </ac:spMkLst>
        </pc:spChg>
        <pc:picChg chg="mod">
          <ac:chgData name="Simone Naphegyi" userId="cafc8ebe-17f7-4955-a615-7e349718bcf5" providerId="ADAL" clId="{75C3890D-1136-411C-854E-EB6A82166F2D}" dt="2026-05-10T15:19:09.235" v="17263" actId="1076"/>
          <ac:picMkLst>
            <pc:docMk/>
            <pc:sldMk cId="226252414" sldId="291"/>
            <ac:picMk id="13" creationId="{ECEE9A87-0732-35AD-49D0-9D4260017427}"/>
          </ac:picMkLst>
        </pc:picChg>
      </pc:sldChg>
      <pc:sldChg chg="modSp add del mod">
        <pc:chgData name="Simone Naphegyi" userId="cafc8ebe-17f7-4955-a615-7e349718bcf5" providerId="ADAL" clId="{75C3890D-1136-411C-854E-EB6A82166F2D}" dt="2026-05-10T15:25:47.938" v="17337" actId="47"/>
        <pc:sldMkLst>
          <pc:docMk/>
          <pc:sldMk cId="4245225160" sldId="292"/>
        </pc:sldMkLst>
        <pc:spChg chg="mod">
          <ac:chgData name="Simone Naphegyi" userId="cafc8ebe-17f7-4955-a615-7e349718bcf5" providerId="ADAL" clId="{75C3890D-1136-411C-854E-EB6A82166F2D}" dt="2026-05-10T15:23:53.762" v="17327" actId="27636"/>
          <ac:spMkLst>
            <pc:docMk/>
            <pc:sldMk cId="4245225160" sldId="292"/>
            <ac:spMk id="2" creationId="{E9B76EB7-1FAB-7C46-0F1C-322403E9AEBE}"/>
          </ac:spMkLst>
        </pc:spChg>
      </pc:sldChg>
      <pc:sldChg chg="addSp modSp mod">
        <pc:chgData name="Simone Naphegyi" userId="cafc8ebe-17f7-4955-a615-7e349718bcf5" providerId="ADAL" clId="{75C3890D-1136-411C-854E-EB6A82166F2D}" dt="2026-05-11T07:33:28.706" v="20499" actId="20577"/>
        <pc:sldMkLst>
          <pc:docMk/>
          <pc:sldMk cId="704370842" sldId="310"/>
        </pc:sldMkLst>
        <pc:spChg chg="mod">
          <ac:chgData name="Simone Naphegyi" userId="cafc8ebe-17f7-4955-a615-7e349718bcf5" providerId="ADAL" clId="{75C3890D-1136-411C-854E-EB6A82166F2D}" dt="2026-05-11T07:33:28.706" v="20499" actId="20577"/>
          <ac:spMkLst>
            <pc:docMk/>
            <pc:sldMk cId="704370842" sldId="310"/>
            <ac:spMk id="3" creationId="{F101732C-7338-DBA0-BD19-1FA88304749F}"/>
          </ac:spMkLst>
        </pc:spChg>
        <pc:spChg chg="add mod">
          <ac:chgData name="Simone Naphegyi" userId="cafc8ebe-17f7-4955-a615-7e349718bcf5" providerId="ADAL" clId="{75C3890D-1136-411C-854E-EB6A82166F2D}" dt="2026-05-11T07:24:56.628" v="20481" actId="1076"/>
          <ac:spMkLst>
            <pc:docMk/>
            <pc:sldMk cId="704370842" sldId="310"/>
            <ac:spMk id="8" creationId="{E4967872-6F9A-5340-C979-2F85129251E7}"/>
          </ac:spMkLst>
        </pc:spChg>
        <pc:picChg chg="mod">
          <ac:chgData name="Simone Naphegyi" userId="cafc8ebe-17f7-4955-a615-7e349718bcf5" providerId="ADAL" clId="{75C3890D-1136-411C-854E-EB6A82166F2D}" dt="2026-05-11T07:24:23.913" v="20418" actId="14100"/>
          <ac:picMkLst>
            <pc:docMk/>
            <pc:sldMk cId="704370842" sldId="310"/>
            <ac:picMk id="7" creationId="{B5458CB9-FF4E-DB31-1913-F6E33D45CB62}"/>
          </ac:picMkLst>
        </pc:picChg>
      </pc:sldChg>
      <pc:sldChg chg="delSp modSp mod modAnim">
        <pc:chgData name="Simone Naphegyi" userId="cafc8ebe-17f7-4955-a615-7e349718bcf5" providerId="ADAL" clId="{75C3890D-1136-411C-854E-EB6A82166F2D}" dt="2026-05-11T07:23:23.156" v="20397" actId="6549"/>
        <pc:sldMkLst>
          <pc:docMk/>
          <pc:sldMk cId="1607455252" sldId="321"/>
        </pc:sldMkLst>
        <pc:spChg chg="mod">
          <ac:chgData name="Simone Naphegyi" userId="cafc8ebe-17f7-4955-a615-7e349718bcf5" providerId="ADAL" clId="{75C3890D-1136-411C-854E-EB6A82166F2D}" dt="2026-05-11T07:23:23.156" v="20397" actId="6549"/>
          <ac:spMkLst>
            <pc:docMk/>
            <pc:sldMk cId="1607455252" sldId="321"/>
            <ac:spMk id="3" creationId="{02BA04E6-CD61-B962-4287-DEC1993C32D6}"/>
          </ac:spMkLst>
        </pc:spChg>
      </pc:sldChg>
      <pc:sldChg chg="modSp mod">
        <pc:chgData name="Simone Naphegyi" userId="cafc8ebe-17f7-4955-a615-7e349718bcf5" providerId="ADAL" clId="{75C3890D-1136-411C-854E-EB6A82166F2D}" dt="2026-05-08T14:25:28.094" v="13585" actId="20577"/>
        <pc:sldMkLst>
          <pc:docMk/>
          <pc:sldMk cId="3378822495" sldId="322"/>
        </pc:sldMkLst>
        <pc:spChg chg="mod">
          <ac:chgData name="Simone Naphegyi" userId="cafc8ebe-17f7-4955-a615-7e349718bcf5" providerId="ADAL" clId="{75C3890D-1136-411C-854E-EB6A82166F2D}" dt="2026-05-08T14:25:28.094" v="13585" actId="20577"/>
          <ac:spMkLst>
            <pc:docMk/>
            <pc:sldMk cId="3378822495" sldId="322"/>
            <ac:spMk id="2" creationId="{75454C9E-20FB-B999-9303-C71D1334BAD7}"/>
          </ac:spMkLst>
        </pc:spChg>
      </pc:sldChg>
      <pc:sldChg chg="delSp add del mod delAnim">
        <pc:chgData name="Simone Naphegyi" userId="cafc8ebe-17f7-4955-a615-7e349718bcf5" providerId="ADAL" clId="{75C3890D-1136-411C-854E-EB6A82166F2D}" dt="2026-05-10T17:06:50.597" v="19790" actId="47"/>
        <pc:sldMkLst>
          <pc:docMk/>
          <pc:sldMk cId="1159475908" sldId="324"/>
        </pc:sldMkLst>
        <pc:spChg chg="del">
          <ac:chgData name="Simone Naphegyi" userId="cafc8ebe-17f7-4955-a615-7e349718bcf5" providerId="ADAL" clId="{75C3890D-1136-411C-854E-EB6A82166F2D}" dt="2026-05-10T15:55:55.331" v="17465" actId="478"/>
          <ac:spMkLst>
            <pc:docMk/>
            <pc:sldMk cId="1159475908" sldId="324"/>
            <ac:spMk id="10" creationId="{3BFE0B0A-3CF5-61E0-0375-C82822594B29}"/>
          </ac:spMkLst>
        </pc:spChg>
      </pc:sldChg>
      <pc:sldChg chg="modSp mod">
        <pc:chgData name="Simone Naphegyi" userId="cafc8ebe-17f7-4955-a615-7e349718bcf5" providerId="ADAL" clId="{75C3890D-1136-411C-854E-EB6A82166F2D}" dt="2026-05-11T07:43:35.926" v="20704" actId="114"/>
        <pc:sldMkLst>
          <pc:docMk/>
          <pc:sldMk cId="4214349292" sldId="325"/>
        </pc:sldMkLst>
        <pc:spChg chg="mod">
          <ac:chgData name="Simone Naphegyi" userId="cafc8ebe-17f7-4955-a615-7e349718bcf5" providerId="ADAL" clId="{75C3890D-1136-411C-854E-EB6A82166F2D}" dt="2026-05-11T07:43:35.926" v="20704" actId="114"/>
          <ac:spMkLst>
            <pc:docMk/>
            <pc:sldMk cId="4214349292" sldId="325"/>
            <ac:spMk id="3" creationId="{79ED9CB8-0454-72C3-4E01-C494E7F33E1F}"/>
          </ac:spMkLst>
        </pc:spChg>
      </pc:sldChg>
      <pc:sldChg chg="delSp del mod">
        <pc:chgData name="Simone Naphegyi" userId="cafc8ebe-17f7-4955-a615-7e349718bcf5" providerId="ADAL" clId="{75C3890D-1136-411C-854E-EB6A82166F2D}" dt="2026-05-10T17:06:52.226" v="19791" actId="47"/>
        <pc:sldMkLst>
          <pc:docMk/>
          <pc:sldMk cId="1306550354" sldId="326"/>
        </pc:sldMkLst>
      </pc:sldChg>
      <pc:sldChg chg="delSp modSp mod ord">
        <pc:chgData name="Simone Naphegyi" userId="cafc8ebe-17f7-4955-a615-7e349718bcf5" providerId="ADAL" clId="{75C3890D-1136-411C-854E-EB6A82166F2D}" dt="2026-05-09T14:38:22.832" v="14316"/>
        <pc:sldMkLst>
          <pc:docMk/>
          <pc:sldMk cId="2709205099" sldId="328"/>
        </pc:sldMkLst>
        <pc:spChg chg="mod">
          <ac:chgData name="Simone Naphegyi" userId="cafc8ebe-17f7-4955-a615-7e349718bcf5" providerId="ADAL" clId="{75C3890D-1136-411C-854E-EB6A82166F2D}" dt="2026-05-06T11:20:53.395" v="12812" actId="1076"/>
          <ac:spMkLst>
            <pc:docMk/>
            <pc:sldMk cId="2709205099" sldId="328"/>
            <ac:spMk id="8" creationId="{C127D596-1750-9863-BA33-A8749544505A}"/>
          </ac:spMkLst>
        </pc:spChg>
      </pc:sldChg>
      <pc:sldChg chg="modSp add del mod">
        <pc:chgData name="Simone Naphegyi" userId="cafc8ebe-17f7-4955-a615-7e349718bcf5" providerId="ADAL" clId="{75C3890D-1136-411C-854E-EB6A82166F2D}" dt="2026-05-10T15:10:05.845" v="17080" actId="47"/>
        <pc:sldMkLst>
          <pc:docMk/>
          <pc:sldMk cId="2350216766" sldId="339"/>
        </pc:sldMkLst>
      </pc:sldChg>
      <pc:sldChg chg="delSp del mod">
        <pc:chgData name="Simone Naphegyi" userId="cafc8ebe-17f7-4955-a615-7e349718bcf5" providerId="ADAL" clId="{75C3890D-1136-411C-854E-EB6A82166F2D}" dt="2026-05-11T07:22:44.597" v="20354" actId="47"/>
        <pc:sldMkLst>
          <pc:docMk/>
          <pc:sldMk cId="2779093844" sldId="340"/>
        </pc:sldMkLst>
      </pc:sldChg>
      <pc:sldChg chg="delSp del mod">
        <pc:chgData name="Simone Naphegyi" userId="cafc8ebe-17f7-4955-a615-7e349718bcf5" providerId="ADAL" clId="{75C3890D-1136-411C-854E-EB6A82166F2D}" dt="2026-05-11T07:21:33.011" v="20261" actId="47"/>
        <pc:sldMkLst>
          <pc:docMk/>
          <pc:sldMk cId="4287738492" sldId="345"/>
        </pc:sldMkLst>
      </pc:sldChg>
      <pc:sldChg chg="delSp del mod">
        <pc:chgData name="Simone Naphegyi" userId="cafc8ebe-17f7-4955-a615-7e349718bcf5" providerId="ADAL" clId="{75C3890D-1136-411C-854E-EB6A82166F2D}" dt="2026-05-11T07:21:34.090" v="20262" actId="47"/>
        <pc:sldMkLst>
          <pc:docMk/>
          <pc:sldMk cId="4266882224" sldId="347"/>
        </pc:sldMkLst>
      </pc:sldChg>
      <pc:sldChg chg="delSp del mod">
        <pc:chgData name="Simone Naphegyi" userId="cafc8ebe-17f7-4955-a615-7e349718bcf5" providerId="ADAL" clId="{75C3890D-1136-411C-854E-EB6A82166F2D}" dt="2026-05-11T07:22:45.961" v="20355" actId="47"/>
        <pc:sldMkLst>
          <pc:docMk/>
          <pc:sldMk cId="2086906255" sldId="350"/>
        </pc:sldMkLst>
      </pc:sldChg>
      <pc:sldChg chg="addSp delSp modSp mod ord modAnim modNotesTx">
        <pc:chgData name="Simone Naphegyi" userId="cafc8ebe-17f7-4955-a615-7e349718bcf5" providerId="ADAL" clId="{75C3890D-1136-411C-854E-EB6A82166F2D}" dt="2026-05-11T07:16:59.377" v="20082" actId="122"/>
        <pc:sldMkLst>
          <pc:docMk/>
          <pc:sldMk cId="611263738" sldId="353"/>
        </pc:sldMkLst>
        <pc:spChg chg="mod">
          <ac:chgData name="Simone Naphegyi" userId="cafc8ebe-17f7-4955-a615-7e349718bcf5" providerId="ADAL" clId="{75C3890D-1136-411C-854E-EB6A82166F2D}" dt="2026-05-09T14:57:20.810" v="14969" actId="20577"/>
          <ac:spMkLst>
            <pc:docMk/>
            <pc:sldMk cId="611263738" sldId="353"/>
            <ac:spMk id="2" creationId="{CFDEBC60-AA38-5DEF-3160-0CAA68F3D28C}"/>
          </ac:spMkLst>
        </pc:spChg>
        <pc:spChg chg="add mod">
          <ac:chgData name="Simone Naphegyi" userId="cafc8ebe-17f7-4955-a615-7e349718bcf5" providerId="ADAL" clId="{75C3890D-1136-411C-854E-EB6A82166F2D}" dt="2026-05-11T07:16:08.340" v="20076" actId="1076"/>
          <ac:spMkLst>
            <pc:docMk/>
            <pc:sldMk cId="611263738" sldId="353"/>
            <ac:spMk id="3" creationId="{9B329473-23E6-68A1-1F70-E95FE4FBE2C4}"/>
          </ac:spMkLst>
        </pc:spChg>
        <pc:spChg chg="add mod">
          <ac:chgData name="Simone Naphegyi" userId="cafc8ebe-17f7-4955-a615-7e349718bcf5" providerId="ADAL" clId="{75C3890D-1136-411C-854E-EB6A82166F2D}" dt="2026-05-11T07:16:41.113" v="20079" actId="1076"/>
          <ac:spMkLst>
            <pc:docMk/>
            <pc:sldMk cId="611263738" sldId="353"/>
            <ac:spMk id="5" creationId="{C306C9CA-CCC8-0E42-F646-55D5B939CAC1}"/>
          </ac:spMkLst>
        </pc:spChg>
        <pc:spChg chg="mod">
          <ac:chgData name="Simone Naphegyi" userId="cafc8ebe-17f7-4955-a615-7e349718bcf5" providerId="ADAL" clId="{75C3890D-1136-411C-854E-EB6A82166F2D}" dt="2026-05-11T07:14:49.051" v="20066" actId="1076"/>
          <ac:spMkLst>
            <pc:docMk/>
            <pc:sldMk cId="611263738" sldId="353"/>
            <ac:spMk id="15" creationId="{634F5563-C812-E209-10C2-124CDD24E323}"/>
          </ac:spMkLst>
        </pc:spChg>
        <pc:spChg chg="add mod">
          <ac:chgData name="Simone Naphegyi" userId="cafc8ebe-17f7-4955-a615-7e349718bcf5" providerId="ADAL" clId="{75C3890D-1136-411C-854E-EB6A82166F2D}" dt="2026-05-09T15:06:41.794" v="15424" actId="207"/>
          <ac:spMkLst>
            <pc:docMk/>
            <pc:sldMk cId="611263738" sldId="353"/>
            <ac:spMk id="17" creationId="{1622CD95-A4EE-7962-CDB0-949BC58D933A}"/>
          </ac:spMkLst>
        </pc:spChg>
        <pc:spChg chg="add mod">
          <ac:chgData name="Simone Naphegyi" userId="cafc8ebe-17f7-4955-a615-7e349718bcf5" providerId="ADAL" clId="{75C3890D-1136-411C-854E-EB6A82166F2D}" dt="2026-05-09T15:06:41.794" v="15424" actId="207"/>
          <ac:spMkLst>
            <pc:docMk/>
            <pc:sldMk cId="611263738" sldId="353"/>
            <ac:spMk id="18" creationId="{3DFC0B84-478B-3F04-DE3A-4AAC56F3B0A7}"/>
          </ac:spMkLst>
        </pc:spChg>
        <pc:spChg chg="add mod">
          <ac:chgData name="Simone Naphegyi" userId="cafc8ebe-17f7-4955-a615-7e349718bcf5" providerId="ADAL" clId="{75C3890D-1136-411C-854E-EB6A82166F2D}" dt="2026-05-11T07:15:38.167" v="20075" actId="1076"/>
          <ac:spMkLst>
            <pc:docMk/>
            <pc:sldMk cId="611263738" sldId="353"/>
            <ac:spMk id="20" creationId="{6A3001A1-025D-7B61-F94D-602A5DAEDD6A}"/>
          </ac:spMkLst>
        </pc:spChg>
        <pc:spChg chg="add mod">
          <ac:chgData name="Simone Naphegyi" userId="cafc8ebe-17f7-4955-a615-7e349718bcf5" providerId="ADAL" clId="{75C3890D-1136-411C-854E-EB6A82166F2D}" dt="2026-05-09T15:14:21.683" v="15628"/>
          <ac:spMkLst>
            <pc:docMk/>
            <pc:sldMk cId="611263738" sldId="353"/>
            <ac:spMk id="25" creationId="{F40760CC-0D9E-C12C-ED02-0A60212A7851}"/>
          </ac:spMkLst>
        </pc:spChg>
        <pc:spChg chg="add mod">
          <ac:chgData name="Simone Naphegyi" userId="cafc8ebe-17f7-4955-a615-7e349718bcf5" providerId="ADAL" clId="{75C3890D-1136-411C-854E-EB6A82166F2D}" dt="2026-05-11T07:16:20.073" v="20078" actId="20577"/>
          <ac:spMkLst>
            <pc:docMk/>
            <pc:sldMk cId="611263738" sldId="353"/>
            <ac:spMk id="26" creationId="{D1375085-C8DA-5FA3-F632-611E23A6DFED}"/>
          </ac:spMkLst>
        </pc:spChg>
        <pc:spChg chg="add mod">
          <ac:chgData name="Simone Naphegyi" userId="cafc8ebe-17f7-4955-a615-7e349718bcf5" providerId="ADAL" clId="{75C3890D-1136-411C-854E-EB6A82166F2D}" dt="2026-05-11T07:15:25.702" v="20073" actId="1076"/>
          <ac:spMkLst>
            <pc:docMk/>
            <pc:sldMk cId="611263738" sldId="353"/>
            <ac:spMk id="28" creationId="{6DE31CE9-348A-8ECE-D7BA-5822EA2C3BC3}"/>
          </ac:spMkLst>
        </pc:spChg>
        <pc:spChg chg="add mod">
          <ac:chgData name="Simone Naphegyi" userId="cafc8ebe-17f7-4955-a615-7e349718bcf5" providerId="ADAL" clId="{75C3890D-1136-411C-854E-EB6A82166F2D}" dt="2026-05-09T15:17:00.721" v="15729" actId="1076"/>
          <ac:spMkLst>
            <pc:docMk/>
            <pc:sldMk cId="611263738" sldId="353"/>
            <ac:spMk id="29" creationId="{D1A9BD1F-A871-146F-3E00-8EE0F8C2B9D8}"/>
          </ac:spMkLst>
        </pc:spChg>
        <pc:grpChg chg="add del mod">
          <ac:chgData name="Simone Naphegyi" userId="cafc8ebe-17f7-4955-a615-7e349718bcf5" providerId="ADAL" clId="{75C3890D-1136-411C-854E-EB6A82166F2D}" dt="2026-05-11T07:15:14.330" v="20071" actId="478"/>
          <ac:grpSpMkLst>
            <pc:docMk/>
            <pc:sldMk cId="611263738" sldId="353"/>
            <ac:grpSpMk id="7" creationId="{2F6F1E67-3F55-FA61-2610-BD3CFDDB03B1}"/>
          </ac:grpSpMkLst>
        </pc:grpChg>
        <pc:grpChg chg="mod">
          <ac:chgData name="Simone Naphegyi" userId="cafc8ebe-17f7-4955-a615-7e349718bcf5" providerId="ADAL" clId="{75C3890D-1136-411C-854E-EB6A82166F2D}" dt="2026-05-11T07:16:53.848" v="20080" actId="1076"/>
          <ac:grpSpMkLst>
            <pc:docMk/>
            <pc:sldMk cId="611263738" sldId="353"/>
            <ac:grpSpMk id="13" creationId="{E6898C54-B222-D2E5-0074-D5DC74E8C1EE}"/>
          </ac:grpSpMkLst>
        </pc:grpChg>
        <pc:grpChg chg="add mod">
          <ac:chgData name="Simone Naphegyi" userId="cafc8ebe-17f7-4955-a615-7e349718bcf5" providerId="ADAL" clId="{75C3890D-1136-411C-854E-EB6A82166F2D}" dt="2026-05-11T07:15:33.556" v="20074" actId="1076"/>
          <ac:grpSpMkLst>
            <pc:docMk/>
            <pc:sldMk cId="611263738" sldId="353"/>
            <ac:grpSpMk id="16" creationId="{C08EC70A-28EA-DBA0-2656-F75789739D5C}"/>
          </ac:grpSpMkLst>
        </pc:grpChg>
        <pc:grpChg chg="add mod">
          <ac:chgData name="Simone Naphegyi" userId="cafc8ebe-17f7-4955-a615-7e349718bcf5" providerId="ADAL" clId="{75C3890D-1136-411C-854E-EB6A82166F2D}" dt="2026-05-11T07:15:21.539" v="20072" actId="1076"/>
          <ac:grpSpMkLst>
            <pc:docMk/>
            <pc:sldMk cId="611263738" sldId="353"/>
            <ac:grpSpMk id="24" creationId="{FEF64944-DD59-3D78-CC0E-347F87E144DB}"/>
          </ac:grpSpMkLst>
        </pc:grpChg>
        <pc:grpChg chg="add mod">
          <ac:chgData name="Simone Naphegyi" userId="cafc8ebe-17f7-4955-a615-7e349718bcf5" providerId="ADAL" clId="{75C3890D-1136-411C-854E-EB6A82166F2D}" dt="2026-05-11T07:15:08.108" v="20069" actId="1076"/>
          <ac:grpSpMkLst>
            <pc:docMk/>
            <pc:sldMk cId="611263738" sldId="353"/>
            <ac:grpSpMk id="27" creationId="{70A346AA-72B2-3ABB-05A2-794FAED0139E}"/>
          </ac:grpSpMkLst>
        </pc:grpChg>
        <pc:graphicFrameChg chg="mod modGraphic">
          <ac:chgData name="Simone Naphegyi" userId="cafc8ebe-17f7-4955-a615-7e349718bcf5" providerId="ADAL" clId="{75C3890D-1136-411C-854E-EB6A82166F2D}" dt="2026-05-11T07:16:59.377" v="20082" actId="122"/>
          <ac:graphicFrameMkLst>
            <pc:docMk/>
            <pc:sldMk cId="611263738" sldId="353"/>
            <ac:graphicFrameMk id="6" creationId="{90FAEED3-8DAD-118D-99D0-7609AC4B7C1F}"/>
          </ac:graphicFrameMkLst>
        </pc:graphicFrameChg>
      </pc:sldChg>
      <pc:sldChg chg="delSp modSp add del mod ord">
        <pc:chgData name="Simone Naphegyi" userId="cafc8ebe-17f7-4955-a615-7e349718bcf5" providerId="ADAL" clId="{75C3890D-1136-411C-854E-EB6A82166F2D}" dt="2026-05-11T07:22:07.642" v="20309" actId="20577"/>
        <pc:sldMkLst>
          <pc:docMk/>
          <pc:sldMk cId="1378489557" sldId="356"/>
        </pc:sldMkLst>
        <pc:spChg chg="mod">
          <ac:chgData name="Simone Naphegyi" userId="cafc8ebe-17f7-4955-a615-7e349718bcf5" providerId="ADAL" clId="{75C3890D-1136-411C-854E-EB6A82166F2D}" dt="2026-05-11T07:22:07.642" v="20309" actId="20577"/>
          <ac:spMkLst>
            <pc:docMk/>
            <pc:sldMk cId="1378489557" sldId="356"/>
            <ac:spMk id="2" creationId="{E7281185-C465-8097-727D-FEB14635E27C}"/>
          </ac:spMkLst>
        </pc:spChg>
      </pc:sldChg>
      <pc:sldChg chg="delSp modSp add del mod ord modAnim">
        <pc:chgData name="Simone Naphegyi" userId="cafc8ebe-17f7-4955-a615-7e349718bcf5" providerId="ADAL" clId="{75C3890D-1136-411C-854E-EB6A82166F2D}" dt="2026-05-10T17:06:06.116" v="19677" actId="113"/>
        <pc:sldMkLst>
          <pc:docMk/>
          <pc:sldMk cId="3327079751" sldId="361"/>
        </pc:sldMkLst>
        <pc:spChg chg="mod">
          <ac:chgData name="Simone Naphegyi" userId="cafc8ebe-17f7-4955-a615-7e349718bcf5" providerId="ADAL" clId="{75C3890D-1136-411C-854E-EB6A82166F2D}" dt="2026-05-10T17:06:06.116" v="19677" actId="113"/>
          <ac:spMkLst>
            <pc:docMk/>
            <pc:sldMk cId="3327079751" sldId="361"/>
            <ac:spMk id="3" creationId="{59643BD8-BDBE-62A1-17D7-6B4CDFE05C45}"/>
          </ac:spMkLst>
        </pc:spChg>
      </pc:sldChg>
      <pc:sldChg chg="delSp del mod modShow">
        <pc:chgData name="Simone Naphegyi" userId="cafc8ebe-17f7-4955-a615-7e349718bcf5" providerId="ADAL" clId="{75C3890D-1136-411C-854E-EB6A82166F2D}" dt="2026-05-11T07:21:34.538" v="20263" actId="47"/>
        <pc:sldMkLst>
          <pc:docMk/>
          <pc:sldMk cId="271710257" sldId="364"/>
        </pc:sldMkLst>
      </pc:sldChg>
      <pc:sldChg chg="addSp delSp modSp del mod">
        <pc:chgData name="Simone Naphegyi" userId="cafc8ebe-17f7-4955-a615-7e349718bcf5" providerId="ADAL" clId="{75C3890D-1136-411C-854E-EB6A82166F2D}" dt="2026-05-10T17:07:00.487" v="19799" actId="47"/>
        <pc:sldMkLst>
          <pc:docMk/>
          <pc:sldMk cId="858199166" sldId="366"/>
        </pc:sldMkLst>
      </pc:sldChg>
      <pc:sldChg chg="delSp del mod">
        <pc:chgData name="Simone Naphegyi" userId="cafc8ebe-17f7-4955-a615-7e349718bcf5" providerId="ADAL" clId="{75C3890D-1136-411C-854E-EB6A82166F2D}" dt="2026-05-10T17:06:53.551" v="19792" actId="47"/>
        <pc:sldMkLst>
          <pc:docMk/>
          <pc:sldMk cId="1423982405" sldId="370"/>
        </pc:sldMkLst>
      </pc:sldChg>
      <pc:sldChg chg="addSp delSp modSp add del mod">
        <pc:chgData name="Simone Naphegyi" userId="cafc8ebe-17f7-4955-a615-7e349718bcf5" providerId="ADAL" clId="{75C3890D-1136-411C-854E-EB6A82166F2D}" dt="2026-05-10T15:58:53.211" v="17469" actId="47"/>
        <pc:sldMkLst>
          <pc:docMk/>
          <pc:sldMk cId="1215881126" sldId="376"/>
        </pc:sldMkLst>
      </pc:sldChg>
      <pc:sldChg chg="delSp del mod">
        <pc:chgData name="Simone Naphegyi" userId="cafc8ebe-17f7-4955-a615-7e349718bcf5" providerId="ADAL" clId="{75C3890D-1136-411C-854E-EB6A82166F2D}" dt="2026-05-10T17:06:54.191" v="19793" actId="47"/>
        <pc:sldMkLst>
          <pc:docMk/>
          <pc:sldMk cId="3902304447" sldId="381"/>
        </pc:sldMkLst>
      </pc:sldChg>
      <pc:sldChg chg="modSp del mod">
        <pc:chgData name="Simone Naphegyi" userId="cafc8ebe-17f7-4955-a615-7e349718bcf5" providerId="ADAL" clId="{75C3890D-1136-411C-854E-EB6A82166F2D}" dt="2026-05-10T17:06:58.139" v="19797" actId="47"/>
        <pc:sldMkLst>
          <pc:docMk/>
          <pc:sldMk cId="2799251487" sldId="382"/>
        </pc:sldMkLst>
      </pc:sldChg>
      <pc:sldChg chg="delSp modSp mod ord delAnim">
        <pc:chgData name="Simone Naphegyi" userId="cafc8ebe-17f7-4955-a615-7e349718bcf5" providerId="ADAL" clId="{75C3890D-1136-411C-854E-EB6A82166F2D}" dt="2026-05-09T15:27:07.526" v="16569" actId="478"/>
        <pc:sldMkLst>
          <pc:docMk/>
          <pc:sldMk cId="2526809733" sldId="384"/>
        </pc:sldMkLst>
        <pc:spChg chg="mod">
          <ac:chgData name="Simone Naphegyi" userId="cafc8ebe-17f7-4955-a615-7e349718bcf5" providerId="ADAL" clId="{75C3890D-1136-411C-854E-EB6A82166F2D}" dt="2026-05-09T15:27:03.160" v="16568" actId="20577"/>
          <ac:spMkLst>
            <pc:docMk/>
            <pc:sldMk cId="2526809733" sldId="384"/>
            <ac:spMk id="2" creationId="{DEFB4712-2D27-A857-A864-270BC695EBD1}"/>
          </ac:spMkLst>
        </pc:spChg>
      </pc:sldChg>
      <pc:sldChg chg="delSp del mod">
        <pc:chgData name="Simone Naphegyi" userId="cafc8ebe-17f7-4955-a615-7e349718bcf5" providerId="ADAL" clId="{75C3890D-1136-411C-854E-EB6A82166F2D}" dt="2026-05-10T17:07:02.421" v="19800" actId="47"/>
        <pc:sldMkLst>
          <pc:docMk/>
          <pc:sldMk cId="3602024525" sldId="385"/>
        </pc:sldMkLst>
      </pc:sldChg>
      <pc:sldChg chg="delSp del mod">
        <pc:chgData name="Simone Naphegyi" userId="cafc8ebe-17f7-4955-a615-7e349718bcf5" providerId="ADAL" clId="{75C3890D-1136-411C-854E-EB6A82166F2D}" dt="2026-05-11T07:24:12.458" v="20416" actId="47"/>
        <pc:sldMkLst>
          <pc:docMk/>
          <pc:sldMk cId="2806125787" sldId="386"/>
        </pc:sldMkLst>
      </pc:sldChg>
      <pc:sldChg chg="delSp del mod">
        <pc:chgData name="Simone Naphegyi" userId="cafc8ebe-17f7-4955-a615-7e349718bcf5" providerId="ADAL" clId="{75C3890D-1136-411C-854E-EB6A82166F2D}" dt="2026-05-11T07:23:37.199" v="20401" actId="47"/>
        <pc:sldMkLst>
          <pc:docMk/>
          <pc:sldMk cId="3405819668" sldId="387"/>
        </pc:sldMkLst>
      </pc:sldChg>
      <pc:sldChg chg="delSp del mod">
        <pc:chgData name="Simone Naphegyi" userId="cafc8ebe-17f7-4955-a615-7e349718bcf5" providerId="ADAL" clId="{75C3890D-1136-411C-854E-EB6A82166F2D}" dt="2026-05-11T07:23:38.924" v="20404" actId="47"/>
        <pc:sldMkLst>
          <pc:docMk/>
          <pc:sldMk cId="2785036906" sldId="388"/>
        </pc:sldMkLst>
      </pc:sldChg>
      <pc:sldChg chg="delSp del mod">
        <pc:chgData name="Simone Naphegyi" userId="cafc8ebe-17f7-4955-a615-7e349718bcf5" providerId="ADAL" clId="{75C3890D-1136-411C-854E-EB6A82166F2D}" dt="2026-05-11T07:23:37.845" v="20402" actId="47"/>
        <pc:sldMkLst>
          <pc:docMk/>
          <pc:sldMk cId="742152169" sldId="389"/>
        </pc:sldMkLst>
      </pc:sldChg>
      <pc:sldChg chg="delSp del mod">
        <pc:chgData name="Simone Naphegyi" userId="cafc8ebe-17f7-4955-a615-7e349718bcf5" providerId="ADAL" clId="{75C3890D-1136-411C-854E-EB6A82166F2D}" dt="2026-05-11T07:23:38.381" v="20403" actId="47"/>
        <pc:sldMkLst>
          <pc:docMk/>
          <pc:sldMk cId="949763074" sldId="390"/>
        </pc:sldMkLst>
      </pc:sldChg>
      <pc:sldChg chg="del">
        <pc:chgData name="Simone Naphegyi" userId="cafc8ebe-17f7-4955-a615-7e349718bcf5" providerId="ADAL" clId="{75C3890D-1136-411C-854E-EB6A82166F2D}" dt="2026-05-11T07:22:47.493" v="20356" actId="47"/>
        <pc:sldMkLst>
          <pc:docMk/>
          <pc:sldMk cId="3116880645" sldId="391"/>
        </pc:sldMkLst>
      </pc:sldChg>
      <pc:sldChg chg="delSp modSp del mod">
        <pc:chgData name="Simone Naphegyi" userId="cafc8ebe-17f7-4955-a615-7e349718bcf5" providerId="ADAL" clId="{75C3890D-1136-411C-854E-EB6A82166F2D}" dt="2026-05-11T07:23:42.814" v="20409" actId="47"/>
        <pc:sldMkLst>
          <pc:docMk/>
          <pc:sldMk cId="520605911" sldId="392"/>
        </pc:sldMkLst>
      </pc:sldChg>
      <pc:sldChg chg="delSp del mod">
        <pc:chgData name="Simone Naphegyi" userId="cafc8ebe-17f7-4955-a615-7e349718bcf5" providerId="ADAL" clId="{75C3890D-1136-411C-854E-EB6A82166F2D}" dt="2026-05-11T07:23:54.385" v="20414" actId="47"/>
        <pc:sldMkLst>
          <pc:docMk/>
          <pc:sldMk cId="3821500282" sldId="396"/>
        </pc:sldMkLst>
      </pc:sldChg>
      <pc:sldChg chg="del">
        <pc:chgData name="Simone Naphegyi" userId="cafc8ebe-17f7-4955-a615-7e349718bcf5" providerId="ADAL" clId="{75C3890D-1136-411C-854E-EB6A82166F2D}" dt="2026-05-11T07:23:40.880" v="20406" actId="47"/>
        <pc:sldMkLst>
          <pc:docMk/>
          <pc:sldMk cId="2447554865" sldId="398"/>
        </pc:sldMkLst>
      </pc:sldChg>
      <pc:sldChg chg="delSp del mod">
        <pc:chgData name="Simone Naphegyi" userId="cafc8ebe-17f7-4955-a615-7e349718bcf5" providerId="ADAL" clId="{75C3890D-1136-411C-854E-EB6A82166F2D}" dt="2026-05-11T07:23:41.526" v="20407" actId="47"/>
        <pc:sldMkLst>
          <pc:docMk/>
          <pc:sldMk cId="344074438" sldId="399"/>
        </pc:sldMkLst>
      </pc:sldChg>
      <pc:sldChg chg="delSp mod ord modNotesTx">
        <pc:chgData name="Simone Naphegyi" userId="cafc8ebe-17f7-4955-a615-7e349718bcf5" providerId="ADAL" clId="{75C3890D-1136-411C-854E-EB6A82166F2D}" dt="2026-05-09T14:39:06.778" v="14474" actId="20577"/>
        <pc:sldMkLst>
          <pc:docMk/>
          <pc:sldMk cId="1729230996" sldId="400"/>
        </pc:sldMkLst>
      </pc:sldChg>
      <pc:sldChg chg="delSp modSp del mod">
        <pc:chgData name="Simone Naphegyi" userId="cafc8ebe-17f7-4955-a615-7e349718bcf5" providerId="ADAL" clId="{75C3890D-1136-411C-854E-EB6A82166F2D}" dt="2026-05-11T07:22:50.055" v="20358" actId="47"/>
        <pc:sldMkLst>
          <pc:docMk/>
          <pc:sldMk cId="2837745486" sldId="401"/>
        </pc:sldMkLst>
      </pc:sldChg>
      <pc:sldChg chg="delSp del mod">
        <pc:chgData name="Simone Naphegyi" userId="cafc8ebe-17f7-4955-a615-7e349718bcf5" providerId="ADAL" clId="{75C3890D-1136-411C-854E-EB6A82166F2D}" dt="2026-05-11T07:23:42.068" v="20408" actId="47"/>
        <pc:sldMkLst>
          <pc:docMk/>
          <pc:sldMk cId="1761304046" sldId="402"/>
        </pc:sldMkLst>
      </pc:sldChg>
      <pc:sldChg chg="delSp del mod">
        <pc:chgData name="Simone Naphegyi" userId="cafc8ebe-17f7-4955-a615-7e349718bcf5" providerId="ADAL" clId="{75C3890D-1136-411C-854E-EB6A82166F2D}" dt="2026-05-11T07:23:43.372" v="20410" actId="47"/>
        <pc:sldMkLst>
          <pc:docMk/>
          <pc:sldMk cId="1409882857" sldId="404"/>
        </pc:sldMkLst>
      </pc:sldChg>
      <pc:sldChg chg="delSp del mod">
        <pc:chgData name="Simone Naphegyi" userId="cafc8ebe-17f7-4955-a615-7e349718bcf5" providerId="ADAL" clId="{75C3890D-1136-411C-854E-EB6A82166F2D}" dt="2026-05-11T07:23:46.495" v="20412" actId="47"/>
        <pc:sldMkLst>
          <pc:docMk/>
          <pc:sldMk cId="875666109" sldId="405"/>
        </pc:sldMkLst>
      </pc:sldChg>
      <pc:sldChg chg="delSp del mod">
        <pc:chgData name="Simone Naphegyi" userId="cafc8ebe-17f7-4955-a615-7e349718bcf5" providerId="ADAL" clId="{75C3890D-1136-411C-854E-EB6A82166F2D}" dt="2026-05-11T07:23:45.800" v="20411" actId="47"/>
        <pc:sldMkLst>
          <pc:docMk/>
          <pc:sldMk cId="4143347342" sldId="407"/>
        </pc:sldMkLst>
      </pc:sldChg>
      <pc:sldChg chg="delSp del mod">
        <pc:chgData name="Simone Naphegyi" userId="cafc8ebe-17f7-4955-a615-7e349718bcf5" providerId="ADAL" clId="{75C3890D-1136-411C-854E-EB6A82166F2D}" dt="2026-05-11T07:23:51.512" v="20413" actId="47"/>
        <pc:sldMkLst>
          <pc:docMk/>
          <pc:sldMk cId="1411834365" sldId="408"/>
        </pc:sldMkLst>
      </pc:sldChg>
      <pc:sldChg chg="del">
        <pc:chgData name="Simone Naphegyi" userId="cafc8ebe-17f7-4955-a615-7e349718bcf5" providerId="ADAL" clId="{75C3890D-1136-411C-854E-EB6A82166F2D}" dt="2026-05-11T07:24:15.488" v="20417" actId="47"/>
        <pc:sldMkLst>
          <pc:docMk/>
          <pc:sldMk cId="786003164" sldId="409"/>
        </pc:sldMkLst>
      </pc:sldChg>
      <pc:sldChg chg="delSp modSp del mod">
        <pc:chgData name="Simone Naphegyi" userId="cafc8ebe-17f7-4955-a615-7e349718bcf5" providerId="ADAL" clId="{75C3890D-1136-411C-854E-EB6A82166F2D}" dt="2026-05-11T07:23:31.622" v="20399" actId="47"/>
        <pc:sldMkLst>
          <pc:docMk/>
          <pc:sldMk cId="1357657901" sldId="410"/>
        </pc:sldMkLst>
      </pc:sldChg>
      <pc:sldChg chg="del">
        <pc:chgData name="Simone Naphegyi" userId="cafc8ebe-17f7-4955-a615-7e349718bcf5" providerId="ADAL" clId="{75C3890D-1136-411C-854E-EB6A82166F2D}" dt="2026-05-11T07:23:30.560" v="20398" actId="47"/>
        <pc:sldMkLst>
          <pc:docMk/>
          <pc:sldMk cId="4241496874" sldId="411"/>
        </pc:sldMkLst>
      </pc:sldChg>
      <pc:sldChg chg="delSp del mod">
        <pc:chgData name="Simone Naphegyi" userId="cafc8ebe-17f7-4955-a615-7e349718bcf5" providerId="ADAL" clId="{75C3890D-1136-411C-854E-EB6A82166F2D}" dt="2026-05-10T17:06:59.276" v="19798" actId="47"/>
        <pc:sldMkLst>
          <pc:docMk/>
          <pc:sldMk cId="375790559" sldId="412"/>
        </pc:sldMkLst>
      </pc:sldChg>
      <pc:sldChg chg="delSp del mod">
        <pc:chgData name="Simone Naphegyi" userId="cafc8ebe-17f7-4955-a615-7e349718bcf5" providerId="ADAL" clId="{75C3890D-1136-411C-854E-EB6A82166F2D}" dt="2026-05-11T07:24:11.260" v="20415" actId="47"/>
        <pc:sldMkLst>
          <pc:docMk/>
          <pc:sldMk cId="1976942685" sldId="413"/>
        </pc:sldMkLst>
      </pc:sldChg>
      <pc:sldChg chg="delSp del mod">
        <pc:chgData name="Simone Naphegyi" userId="cafc8ebe-17f7-4955-a615-7e349718bcf5" providerId="ADAL" clId="{75C3890D-1136-411C-854E-EB6A82166F2D}" dt="2026-05-10T17:06:54.773" v="19794" actId="47"/>
        <pc:sldMkLst>
          <pc:docMk/>
          <pc:sldMk cId="444380269" sldId="414"/>
        </pc:sldMkLst>
      </pc:sldChg>
      <pc:sldChg chg="delSp del mod">
        <pc:chgData name="Simone Naphegyi" userId="cafc8ebe-17f7-4955-a615-7e349718bcf5" providerId="ADAL" clId="{75C3890D-1136-411C-854E-EB6A82166F2D}" dt="2026-05-10T17:06:55.273" v="19795" actId="47"/>
        <pc:sldMkLst>
          <pc:docMk/>
          <pc:sldMk cId="2532089867" sldId="415"/>
        </pc:sldMkLst>
      </pc:sldChg>
      <pc:sldChg chg="del">
        <pc:chgData name="Simone Naphegyi" userId="cafc8ebe-17f7-4955-a615-7e349718bcf5" providerId="ADAL" clId="{75C3890D-1136-411C-854E-EB6A82166F2D}" dt="2026-05-10T17:06:56.982" v="19796" actId="47"/>
        <pc:sldMkLst>
          <pc:docMk/>
          <pc:sldMk cId="809146407" sldId="417"/>
        </pc:sldMkLst>
      </pc:sldChg>
      <pc:sldChg chg="modSp mod ord">
        <pc:chgData name="Simone Naphegyi" userId="cafc8ebe-17f7-4955-a615-7e349718bcf5" providerId="ADAL" clId="{75C3890D-1136-411C-854E-EB6A82166F2D}" dt="2026-05-10T17:07:39.035" v="19855" actId="14100"/>
        <pc:sldMkLst>
          <pc:docMk/>
          <pc:sldMk cId="2973053684" sldId="418"/>
        </pc:sldMkLst>
        <pc:spChg chg="mod">
          <ac:chgData name="Simone Naphegyi" userId="cafc8ebe-17f7-4955-a615-7e349718bcf5" providerId="ADAL" clId="{75C3890D-1136-411C-854E-EB6A82166F2D}" dt="2026-05-10T17:07:39.035" v="19855" actId="14100"/>
          <ac:spMkLst>
            <pc:docMk/>
            <pc:sldMk cId="2973053684" sldId="418"/>
            <ac:spMk id="5" creationId="{6DB28825-C7A4-D441-BBB6-71B642609682}"/>
          </ac:spMkLst>
        </pc:spChg>
        <pc:spChg chg="mod">
          <ac:chgData name="Simone Naphegyi" userId="cafc8ebe-17f7-4955-a615-7e349718bcf5" providerId="ADAL" clId="{75C3890D-1136-411C-854E-EB6A82166F2D}" dt="2026-05-10T17:07:30.884" v="19854" actId="6549"/>
          <ac:spMkLst>
            <pc:docMk/>
            <pc:sldMk cId="2973053684" sldId="418"/>
            <ac:spMk id="6" creationId="{278812C3-4E2D-40FF-6573-FF46DC95DBAF}"/>
          </ac:spMkLst>
        </pc:spChg>
      </pc:sldChg>
      <pc:sldChg chg="del">
        <pc:chgData name="Simone Naphegyi" userId="cafc8ebe-17f7-4955-a615-7e349718bcf5" providerId="ADAL" clId="{75C3890D-1136-411C-854E-EB6A82166F2D}" dt="2026-05-11T07:22:49.162" v="20357" actId="47"/>
        <pc:sldMkLst>
          <pc:docMk/>
          <pc:sldMk cId="2052340703" sldId="419"/>
        </pc:sldMkLst>
      </pc:sldChg>
      <pc:sldChg chg="del">
        <pc:chgData name="Simone Naphegyi" userId="cafc8ebe-17f7-4955-a615-7e349718bcf5" providerId="ADAL" clId="{75C3890D-1136-411C-854E-EB6A82166F2D}" dt="2026-05-11T07:23:34.045" v="20400" actId="47"/>
        <pc:sldMkLst>
          <pc:docMk/>
          <pc:sldMk cId="4134967056" sldId="420"/>
        </pc:sldMkLst>
      </pc:sldChg>
      <pc:sldChg chg="del">
        <pc:chgData name="Simone Naphegyi" userId="cafc8ebe-17f7-4955-a615-7e349718bcf5" providerId="ADAL" clId="{75C3890D-1136-411C-854E-EB6A82166F2D}" dt="2026-05-11T07:23:40.019" v="20405" actId="47"/>
        <pc:sldMkLst>
          <pc:docMk/>
          <pc:sldMk cId="1250705788" sldId="421"/>
        </pc:sldMkLst>
      </pc:sldChg>
      <pc:sldChg chg="addSp modSp new mod ord modAnim modNotesTx">
        <pc:chgData name="Simone Naphegyi" userId="cafc8ebe-17f7-4955-a615-7e349718bcf5" providerId="ADAL" clId="{75C3890D-1136-411C-854E-EB6A82166F2D}" dt="2026-05-11T07:18:15.289" v="20149" actId="20577"/>
        <pc:sldMkLst>
          <pc:docMk/>
          <pc:sldMk cId="3522057248" sldId="423"/>
        </pc:sldMkLst>
        <pc:spChg chg="mod">
          <ac:chgData name="Simone Naphegyi" userId="cafc8ebe-17f7-4955-a615-7e349718bcf5" providerId="ADAL" clId="{75C3890D-1136-411C-854E-EB6A82166F2D}" dt="2026-05-10T15:07:07.697" v="16912" actId="20577"/>
          <ac:spMkLst>
            <pc:docMk/>
            <pc:sldMk cId="3522057248" sldId="423"/>
            <ac:spMk id="2" creationId="{C721FC4E-1A1D-4373-9129-87ED4D81A483}"/>
          </ac:spMkLst>
        </pc:spChg>
        <pc:spChg chg="mod">
          <ac:chgData name="Simone Naphegyi" userId="cafc8ebe-17f7-4955-a615-7e349718bcf5" providerId="ADAL" clId="{75C3890D-1136-411C-854E-EB6A82166F2D}" dt="2026-05-11T07:18:15.289" v="20149" actId="20577"/>
          <ac:spMkLst>
            <pc:docMk/>
            <pc:sldMk cId="3522057248" sldId="423"/>
            <ac:spMk id="3" creationId="{AEA35325-A270-EA83-9158-D2FDF43C6861}"/>
          </ac:spMkLst>
        </pc:spChg>
        <pc:picChg chg="add mod">
          <ac:chgData name="Simone Naphegyi" userId="cafc8ebe-17f7-4955-a615-7e349718bcf5" providerId="ADAL" clId="{75C3890D-1136-411C-854E-EB6A82166F2D}" dt="2026-05-09T15:26:15.758" v="16546" actId="1076"/>
          <ac:picMkLst>
            <pc:docMk/>
            <pc:sldMk cId="3522057248" sldId="423"/>
            <ac:picMk id="5" creationId="{16680670-5A1B-3980-43E2-ACEC6010928B}"/>
          </ac:picMkLst>
        </pc:picChg>
      </pc:sldChg>
      <pc:sldChg chg="addSp modSp new mod">
        <pc:chgData name="Simone Naphegyi" userId="cafc8ebe-17f7-4955-a615-7e349718bcf5" providerId="ADAL" clId="{75C3890D-1136-411C-854E-EB6A82166F2D}" dt="2026-05-11T07:17:43.451" v="20121" actId="20577"/>
        <pc:sldMkLst>
          <pc:docMk/>
          <pc:sldMk cId="1936604722" sldId="424"/>
        </pc:sldMkLst>
        <pc:spChg chg="mod">
          <ac:chgData name="Simone Naphegyi" userId="cafc8ebe-17f7-4955-a615-7e349718bcf5" providerId="ADAL" clId="{75C3890D-1136-411C-854E-EB6A82166F2D}" dt="2026-05-09T15:18:56.841" v="15761" actId="20577"/>
          <ac:spMkLst>
            <pc:docMk/>
            <pc:sldMk cId="1936604722" sldId="424"/>
            <ac:spMk id="2" creationId="{B93FB17F-97C9-40B6-1170-854BF5480288}"/>
          </ac:spMkLst>
        </pc:spChg>
        <pc:spChg chg="mod">
          <ac:chgData name="Simone Naphegyi" userId="cafc8ebe-17f7-4955-a615-7e349718bcf5" providerId="ADAL" clId="{75C3890D-1136-411C-854E-EB6A82166F2D}" dt="2026-05-11T07:17:43.451" v="20121" actId="20577"/>
          <ac:spMkLst>
            <pc:docMk/>
            <pc:sldMk cId="1936604722" sldId="424"/>
            <ac:spMk id="3" creationId="{CD34CF9E-0457-9016-B934-39991D24C3D7}"/>
          </ac:spMkLst>
        </pc:spChg>
        <pc:picChg chg="add mod">
          <ac:chgData name="Simone Naphegyi" userId="cafc8ebe-17f7-4955-a615-7e349718bcf5" providerId="ADAL" clId="{75C3890D-1136-411C-854E-EB6A82166F2D}" dt="2026-05-09T15:26:09.665" v="16544"/>
          <ac:picMkLst>
            <pc:docMk/>
            <pc:sldMk cId="1936604722" sldId="424"/>
            <ac:picMk id="5" creationId="{BBF7590F-97C7-33FA-963E-056B6BA0B556}"/>
          </ac:picMkLst>
        </pc:picChg>
      </pc:sldChg>
      <pc:sldChg chg="addSp modSp new mod modAnim">
        <pc:chgData name="Simone Naphegyi" userId="cafc8ebe-17f7-4955-a615-7e349718bcf5" providerId="ADAL" clId="{75C3890D-1136-411C-854E-EB6A82166F2D}" dt="2026-05-11T07:19:30.861" v="20157"/>
        <pc:sldMkLst>
          <pc:docMk/>
          <pc:sldMk cId="2064197446" sldId="425"/>
        </pc:sldMkLst>
        <pc:spChg chg="mod">
          <ac:chgData name="Simone Naphegyi" userId="cafc8ebe-17f7-4955-a615-7e349718bcf5" providerId="ADAL" clId="{75C3890D-1136-411C-854E-EB6A82166F2D}" dt="2026-05-09T15:33:07.643" v="16704"/>
          <ac:spMkLst>
            <pc:docMk/>
            <pc:sldMk cId="2064197446" sldId="425"/>
            <ac:spMk id="2" creationId="{3D2793EC-65B8-6949-7940-7DE879BF4004}"/>
          </ac:spMkLst>
        </pc:spChg>
        <pc:spChg chg="add mod">
          <ac:chgData name="Simone Naphegyi" userId="cafc8ebe-17f7-4955-a615-7e349718bcf5" providerId="ADAL" clId="{75C3890D-1136-411C-854E-EB6A82166F2D}" dt="2026-05-10T15:12:56.595" v="17115" actId="1076"/>
          <ac:spMkLst>
            <pc:docMk/>
            <pc:sldMk cId="2064197446" sldId="425"/>
            <ac:spMk id="6" creationId="{E2E85F1E-BCBC-019C-7C22-010B4423995B}"/>
          </ac:spMkLst>
        </pc:spChg>
        <pc:spChg chg="add mod">
          <ac:chgData name="Simone Naphegyi" userId="cafc8ebe-17f7-4955-a615-7e349718bcf5" providerId="ADAL" clId="{75C3890D-1136-411C-854E-EB6A82166F2D}" dt="2026-05-10T15:18:59.408" v="17262" actId="1076"/>
          <ac:spMkLst>
            <pc:docMk/>
            <pc:sldMk cId="2064197446" sldId="425"/>
            <ac:spMk id="7" creationId="{52DAC8E5-3B88-6BEF-03B8-0BA0229A04CD}"/>
          </ac:spMkLst>
        </pc:spChg>
        <pc:graphicFrameChg chg="add mod modGraphic">
          <ac:chgData name="Simone Naphegyi" userId="cafc8ebe-17f7-4955-a615-7e349718bcf5" providerId="ADAL" clId="{75C3890D-1136-411C-854E-EB6A82166F2D}" dt="2026-05-10T15:16:35.448" v="17209" actId="20577"/>
          <ac:graphicFrameMkLst>
            <pc:docMk/>
            <pc:sldMk cId="2064197446" sldId="425"/>
            <ac:graphicFrameMk id="5" creationId="{10DFF87C-C811-BC12-8D71-3890190CBE0A}"/>
          </ac:graphicFrameMkLst>
        </pc:graphicFrameChg>
        <pc:picChg chg="add mod">
          <ac:chgData name="Simone Naphegyi" userId="cafc8ebe-17f7-4955-a615-7e349718bcf5" providerId="ADAL" clId="{75C3890D-1136-411C-854E-EB6A82166F2D}" dt="2026-05-11T07:19:30.861" v="20157"/>
          <ac:picMkLst>
            <pc:docMk/>
            <pc:sldMk cId="2064197446" sldId="425"/>
            <ac:picMk id="8" creationId="{F9E6BF2F-FE4E-BE63-CE31-2D851CC69EBE}"/>
          </ac:picMkLst>
        </pc:picChg>
        <pc:picChg chg="add mod">
          <ac:chgData name="Simone Naphegyi" userId="cafc8ebe-17f7-4955-a615-7e349718bcf5" providerId="ADAL" clId="{75C3890D-1136-411C-854E-EB6A82166F2D}" dt="2026-05-10T15:12:27.199" v="17090" actId="14100"/>
          <ac:picMkLst>
            <pc:docMk/>
            <pc:sldMk cId="2064197446" sldId="425"/>
            <ac:picMk id="1026" creationId="{A9DAF265-1712-01C4-5B8E-BC6F080A56CB}"/>
          </ac:picMkLst>
        </pc:picChg>
      </pc:sldChg>
      <pc:sldChg chg="addSp delSp modSp new mod modAnim">
        <pc:chgData name="Simone Naphegyi" userId="cafc8ebe-17f7-4955-a615-7e349718bcf5" providerId="ADAL" clId="{75C3890D-1136-411C-854E-EB6A82166F2D}" dt="2026-05-11T07:34:57.403" v="20505" actId="20577"/>
        <pc:sldMkLst>
          <pc:docMk/>
          <pc:sldMk cId="1300320152" sldId="426"/>
        </pc:sldMkLst>
        <pc:spChg chg="mod">
          <ac:chgData name="Simone Naphegyi" userId="cafc8ebe-17f7-4955-a615-7e349718bcf5" providerId="ADAL" clId="{75C3890D-1136-411C-854E-EB6A82166F2D}" dt="2026-05-09T15:41:34.619" v="16747" actId="20577"/>
          <ac:spMkLst>
            <pc:docMk/>
            <pc:sldMk cId="1300320152" sldId="426"/>
            <ac:spMk id="2" creationId="{22CBFA96-450C-2BA0-CDDA-E9350F6BDFB3}"/>
          </ac:spMkLst>
        </pc:spChg>
        <pc:spChg chg="del">
          <ac:chgData name="Simone Naphegyi" userId="cafc8ebe-17f7-4955-a615-7e349718bcf5" providerId="ADAL" clId="{75C3890D-1136-411C-854E-EB6A82166F2D}" dt="2026-05-10T15:31:51.786" v="17416" actId="478"/>
          <ac:spMkLst>
            <pc:docMk/>
            <pc:sldMk cId="1300320152" sldId="426"/>
            <ac:spMk id="3" creationId="{A28B50D8-E8BA-448B-1DCB-B7EA0C23EB2E}"/>
          </ac:spMkLst>
        </pc:spChg>
        <pc:spChg chg="add del mod">
          <ac:chgData name="Simone Naphegyi" userId="cafc8ebe-17f7-4955-a615-7e349718bcf5" providerId="ADAL" clId="{75C3890D-1136-411C-854E-EB6A82166F2D}" dt="2026-05-10T15:15:04.441" v="17189" actId="478"/>
          <ac:spMkLst>
            <pc:docMk/>
            <pc:sldMk cId="1300320152" sldId="426"/>
            <ac:spMk id="6" creationId="{07D6B7EF-0E75-55F9-DD4D-C37437DA8042}"/>
          </ac:spMkLst>
        </pc:spChg>
        <pc:spChg chg="add mod">
          <ac:chgData name="Simone Naphegyi" userId="cafc8ebe-17f7-4955-a615-7e349718bcf5" providerId="ADAL" clId="{75C3890D-1136-411C-854E-EB6A82166F2D}" dt="2026-05-11T07:34:57.403" v="20505" actId="20577"/>
          <ac:spMkLst>
            <pc:docMk/>
            <pc:sldMk cId="1300320152" sldId="426"/>
            <ac:spMk id="7" creationId="{2A7473EC-DCFF-DABC-4267-B25BB78BFB32}"/>
          </ac:spMkLst>
        </pc:spChg>
        <pc:picChg chg="add mod">
          <ac:chgData name="Simone Naphegyi" userId="cafc8ebe-17f7-4955-a615-7e349718bcf5" providerId="ADAL" clId="{75C3890D-1136-411C-854E-EB6A82166F2D}" dt="2026-05-11T07:19:23.147" v="20156"/>
          <ac:picMkLst>
            <pc:docMk/>
            <pc:sldMk cId="1300320152" sldId="426"/>
            <ac:picMk id="3" creationId="{47929BBE-8007-F302-0D11-112CBB74098D}"/>
          </ac:picMkLst>
        </pc:picChg>
        <pc:picChg chg="add mod">
          <ac:chgData name="Simone Naphegyi" userId="cafc8ebe-17f7-4955-a615-7e349718bcf5" providerId="ADAL" clId="{75C3890D-1136-411C-854E-EB6A82166F2D}" dt="2026-05-10T15:33:43.449" v="17419" actId="1076"/>
          <ac:picMkLst>
            <pc:docMk/>
            <pc:sldMk cId="1300320152" sldId="426"/>
            <ac:picMk id="5" creationId="{CB28E297-5244-309E-D3DF-8067D0AABFD4}"/>
          </ac:picMkLst>
        </pc:picChg>
        <pc:picChg chg="add del mod">
          <ac:chgData name="Simone Naphegyi" userId="cafc8ebe-17f7-4955-a615-7e349718bcf5" providerId="ADAL" clId="{75C3890D-1136-411C-854E-EB6A82166F2D}" dt="2026-05-10T15:31:45.230" v="17414" actId="478"/>
          <ac:picMkLst>
            <pc:docMk/>
            <pc:sldMk cId="1300320152" sldId="426"/>
            <ac:picMk id="8" creationId="{5FDE7A2F-0F9D-CE43-CF3A-58952F3B8BF4}"/>
          </ac:picMkLst>
        </pc:picChg>
      </pc:sldChg>
      <pc:sldChg chg="addSp delSp modSp new mod modClrScheme modAnim chgLayout">
        <pc:chgData name="Simone Naphegyi" userId="cafc8ebe-17f7-4955-a615-7e349718bcf5" providerId="ADAL" clId="{75C3890D-1136-411C-854E-EB6A82166F2D}" dt="2026-05-10T15:09:58.849" v="17079"/>
        <pc:sldMkLst>
          <pc:docMk/>
          <pc:sldMk cId="80872846" sldId="427"/>
        </pc:sldMkLst>
        <pc:spChg chg="mod ord modVis">
          <ac:chgData name="Simone Naphegyi" userId="cafc8ebe-17f7-4955-a615-7e349718bcf5" providerId="ADAL" clId="{75C3890D-1136-411C-854E-EB6A82166F2D}" dt="2026-05-09T15:43:24.299" v="16777" actId="26606"/>
          <ac:spMkLst>
            <pc:docMk/>
            <pc:sldMk cId="80872846" sldId="427"/>
            <ac:spMk id="4" creationId="{F0DE5671-CBAE-F7D9-5CF4-9ED0CB07E802}"/>
          </ac:spMkLst>
        </pc:spChg>
        <pc:spChg chg="add mod">
          <ac:chgData name="Simone Naphegyi" userId="cafc8ebe-17f7-4955-a615-7e349718bcf5" providerId="ADAL" clId="{75C3890D-1136-411C-854E-EB6A82166F2D}" dt="2026-05-10T15:09:47.897" v="17076" actId="1076"/>
          <ac:spMkLst>
            <pc:docMk/>
            <pc:sldMk cId="80872846" sldId="427"/>
            <ac:spMk id="8" creationId="{D19C2084-DABD-368C-F955-3E2EABF436D3}"/>
          </ac:spMkLst>
        </pc:spChg>
        <pc:picChg chg="add mod">
          <ac:chgData name="Simone Naphegyi" userId="cafc8ebe-17f7-4955-a615-7e349718bcf5" providerId="ADAL" clId="{75C3890D-1136-411C-854E-EB6A82166F2D}" dt="2026-05-10T15:07:35.627" v="16913" actId="14100"/>
          <ac:picMkLst>
            <pc:docMk/>
            <pc:sldMk cId="80872846" sldId="427"/>
            <ac:picMk id="6" creationId="{CEF193AC-F8B0-DDCF-0AD9-48EF8BBF1020}"/>
          </ac:picMkLst>
        </pc:picChg>
        <pc:cxnChg chg="add">
          <ac:chgData name="Simone Naphegyi" userId="cafc8ebe-17f7-4955-a615-7e349718bcf5" providerId="ADAL" clId="{75C3890D-1136-411C-854E-EB6A82166F2D}" dt="2026-05-10T15:04:53.137" v="16802" actId="11529"/>
          <ac:cxnSpMkLst>
            <pc:docMk/>
            <pc:sldMk cId="80872846" sldId="427"/>
            <ac:cxnSpMk id="3" creationId="{2FB9FB0A-60CE-8984-16EC-76674D9429E1}"/>
          </ac:cxnSpMkLst>
        </pc:cxnChg>
        <pc:cxnChg chg="add mod">
          <ac:chgData name="Simone Naphegyi" userId="cafc8ebe-17f7-4955-a615-7e349718bcf5" providerId="ADAL" clId="{75C3890D-1136-411C-854E-EB6A82166F2D}" dt="2026-05-10T15:09:44.544" v="17075" actId="14100"/>
          <ac:cxnSpMkLst>
            <pc:docMk/>
            <pc:sldMk cId="80872846" sldId="427"/>
            <ac:cxnSpMk id="7" creationId="{004E84E9-A642-FA2A-D4EE-33537BA05184}"/>
          </ac:cxnSpMkLst>
        </pc:cxnChg>
      </pc:sldChg>
      <pc:sldChg chg="addSp delSp modSp add mod delAnim modAnim">
        <pc:chgData name="Simone Naphegyi" userId="cafc8ebe-17f7-4955-a615-7e349718bcf5" providerId="ADAL" clId="{75C3890D-1136-411C-854E-EB6A82166F2D}" dt="2026-05-11T07:19:21.097" v="20155"/>
        <pc:sldMkLst>
          <pc:docMk/>
          <pc:sldMk cId="3455236229" sldId="428"/>
        </pc:sldMkLst>
        <pc:spChg chg="mod">
          <ac:chgData name="Simone Naphegyi" userId="cafc8ebe-17f7-4955-a615-7e349718bcf5" providerId="ADAL" clId="{75C3890D-1136-411C-854E-EB6A82166F2D}" dt="2026-05-10T15:21:34.753" v="17286" actId="20577"/>
          <ac:spMkLst>
            <pc:docMk/>
            <pc:sldMk cId="3455236229" sldId="428"/>
            <ac:spMk id="2" creationId="{51235B94-F98D-7E42-2AAB-3AEEAD5DA737}"/>
          </ac:spMkLst>
        </pc:spChg>
        <pc:spChg chg="del">
          <ac:chgData name="Simone Naphegyi" userId="cafc8ebe-17f7-4955-a615-7e349718bcf5" providerId="ADAL" clId="{75C3890D-1136-411C-854E-EB6A82166F2D}" dt="2026-05-10T15:24:10.434" v="17330" actId="478"/>
          <ac:spMkLst>
            <pc:docMk/>
            <pc:sldMk cId="3455236229" sldId="428"/>
            <ac:spMk id="3" creationId="{4EB77F3A-36D5-2F7B-B78F-30272C44B77C}"/>
          </ac:spMkLst>
        </pc:spChg>
        <pc:spChg chg="add mod">
          <ac:chgData name="Simone Naphegyi" userId="cafc8ebe-17f7-4955-a615-7e349718bcf5" providerId="ADAL" clId="{75C3890D-1136-411C-854E-EB6A82166F2D}" dt="2026-05-10T15:18:52.725" v="17260" actId="1076"/>
          <ac:spMkLst>
            <pc:docMk/>
            <pc:sldMk cId="3455236229" sldId="428"/>
            <ac:spMk id="7" creationId="{70CDA0CA-1B56-4513-90DB-B0DAFC607692}"/>
          </ac:spMkLst>
        </pc:spChg>
        <pc:spChg chg="add mod">
          <ac:chgData name="Simone Naphegyi" userId="cafc8ebe-17f7-4955-a615-7e349718bcf5" providerId="ADAL" clId="{75C3890D-1136-411C-854E-EB6A82166F2D}" dt="2026-05-10T15:19:22.064" v="17266" actId="1076"/>
          <ac:spMkLst>
            <pc:docMk/>
            <pc:sldMk cId="3455236229" sldId="428"/>
            <ac:spMk id="9" creationId="{85F6F991-BDBD-47B5-D04E-5116EEF8CD35}"/>
          </ac:spMkLst>
        </pc:spChg>
        <pc:spChg chg="add mod">
          <ac:chgData name="Simone Naphegyi" userId="cafc8ebe-17f7-4955-a615-7e349718bcf5" providerId="ADAL" clId="{75C3890D-1136-411C-854E-EB6A82166F2D}" dt="2026-05-10T15:29:21.795" v="17409" actId="14100"/>
          <ac:spMkLst>
            <pc:docMk/>
            <pc:sldMk cId="3455236229" sldId="428"/>
            <ac:spMk id="11" creationId="{695C6882-DA05-12F6-95DF-5355A0CC83BB}"/>
          </ac:spMkLst>
        </pc:spChg>
        <pc:spChg chg="add mod">
          <ac:chgData name="Simone Naphegyi" userId="cafc8ebe-17f7-4955-a615-7e349718bcf5" providerId="ADAL" clId="{75C3890D-1136-411C-854E-EB6A82166F2D}" dt="2026-05-10T15:20:19.564" v="17272" actId="1076"/>
          <ac:spMkLst>
            <pc:docMk/>
            <pc:sldMk cId="3455236229" sldId="428"/>
            <ac:spMk id="12" creationId="{D1724B06-889D-89B3-F618-D32AEC32D624}"/>
          </ac:spMkLst>
        </pc:spChg>
        <pc:picChg chg="add mod">
          <ac:chgData name="Simone Naphegyi" userId="cafc8ebe-17f7-4955-a615-7e349718bcf5" providerId="ADAL" clId="{75C3890D-1136-411C-854E-EB6A82166F2D}" dt="2026-05-11T07:19:21.097" v="20155"/>
          <ac:picMkLst>
            <pc:docMk/>
            <pc:sldMk cId="3455236229" sldId="428"/>
            <ac:picMk id="3" creationId="{D7FAB299-6762-14FA-91E4-75B32C29F36D}"/>
          </ac:picMkLst>
        </pc:picChg>
        <pc:picChg chg="del">
          <ac:chgData name="Simone Naphegyi" userId="cafc8ebe-17f7-4955-a615-7e349718bcf5" providerId="ADAL" clId="{75C3890D-1136-411C-854E-EB6A82166F2D}" dt="2026-05-10T15:17:24.392" v="17211" actId="478"/>
          <ac:picMkLst>
            <pc:docMk/>
            <pc:sldMk cId="3455236229" sldId="428"/>
            <ac:picMk id="5" creationId="{0B5885F4-796F-276E-FAB7-D06DC31968A5}"/>
          </ac:picMkLst>
        </pc:picChg>
        <pc:picChg chg="add mod">
          <ac:chgData name="Simone Naphegyi" userId="cafc8ebe-17f7-4955-a615-7e349718bcf5" providerId="ADAL" clId="{75C3890D-1136-411C-854E-EB6A82166F2D}" dt="2026-05-10T15:18:40.081" v="17258" actId="1076"/>
          <ac:picMkLst>
            <pc:docMk/>
            <pc:sldMk cId="3455236229" sldId="428"/>
            <ac:picMk id="6" creationId="{5464605A-064A-1967-10C4-7B513C4FDE46}"/>
          </ac:picMkLst>
        </pc:picChg>
        <pc:picChg chg="del">
          <ac:chgData name="Simone Naphegyi" userId="cafc8ebe-17f7-4955-a615-7e349718bcf5" providerId="ADAL" clId="{75C3890D-1136-411C-854E-EB6A82166F2D}" dt="2026-05-10T15:17:26.327" v="17212" actId="478"/>
          <ac:picMkLst>
            <pc:docMk/>
            <pc:sldMk cId="3455236229" sldId="428"/>
            <ac:picMk id="8" creationId="{02ABAD5D-5B42-E9F2-688C-B2DF4DB244FC}"/>
          </ac:picMkLst>
        </pc:picChg>
        <pc:picChg chg="add mod">
          <ac:chgData name="Simone Naphegyi" userId="cafc8ebe-17f7-4955-a615-7e349718bcf5" providerId="ADAL" clId="{75C3890D-1136-411C-854E-EB6A82166F2D}" dt="2026-05-10T15:19:31.426" v="17268" actId="1076"/>
          <ac:picMkLst>
            <pc:docMk/>
            <pc:sldMk cId="3455236229" sldId="428"/>
            <ac:picMk id="10" creationId="{AD413A41-62FD-A7C0-8F66-EF48D6B283CF}"/>
          </ac:picMkLst>
        </pc:picChg>
      </pc:sldChg>
      <pc:sldChg chg="addSp delSp modSp add mod delAnim">
        <pc:chgData name="Simone Naphegyi" userId="cafc8ebe-17f7-4955-a615-7e349718bcf5" providerId="ADAL" clId="{75C3890D-1136-411C-854E-EB6A82166F2D}" dt="2026-05-11T07:19:16.530" v="20154"/>
        <pc:sldMkLst>
          <pc:docMk/>
          <pc:sldMk cId="988593609" sldId="429"/>
        </pc:sldMkLst>
        <pc:spChg chg="mod">
          <ac:chgData name="Simone Naphegyi" userId="cafc8ebe-17f7-4955-a615-7e349718bcf5" providerId="ADAL" clId="{75C3890D-1136-411C-854E-EB6A82166F2D}" dt="2026-05-10T15:26:44.369" v="17400" actId="14100"/>
          <ac:spMkLst>
            <pc:docMk/>
            <pc:sldMk cId="988593609" sldId="429"/>
            <ac:spMk id="2" creationId="{19E5FD87-B586-FC2B-E2F3-40B4F3CEABC6}"/>
          </ac:spMkLst>
        </pc:spChg>
        <pc:spChg chg="del">
          <ac:chgData name="Simone Naphegyi" userId="cafc8ebe-17f7-4955-a615-7e349718bcf5" providerId="ADAL" clId="{75C3890D-1136-411C-854E-EB6A82166F2D}" dt="2026-05-10T15:24:05.051" v="17329" actId="478"/>
          <ac:spMkLst>
            <pc:docMk/>
            <pc:sldMk cId="988593609" sldId="429"/>
            <ac:spMk id="3" creationId="{6551178D-B406-F40F-637F-D0A85499224F}"/>
          </ac:spMkLst>
        </pc:spChg>
        <pc:spChg chg="add mod">
          <ac:chgData name="Simone Naphegyi" userId="cafc8ebe-17f7-4955-a615-7e349718bcf5" providerId="ADAL" clId="{75C3890D-1136-411C-854E-EB6A82166F2D}" dt="2026-05-10T15:30:04.664" v="17410" actId="255"/>
          <ac:spMkLst>
            <pc:docMk/>
            <pc:sldMk cId="988593609" sldId="429"/>
            <ac:spMk id="5" creationId="{A831C6FF-B2F1-35BD-77A3-F7B7A492FA06}"/>
          </ac:spMkLst>
        </pc:spChg>
        <pc:spChg chg="del">
          <ac:chgData name="Simone Naphegyi" userId="cafc8ebe-17f7-4955-a615-7e349718bcf5" providerId="ADAL" clId="{75C3890D-1136-411C-854E-EB6A82166F2D}" dt="2026-05-10T15:22:01.110" v="17321" actId="478"/>
          <ac:spMkLst>
            <pc:docMk/>
            <pc:sldMk cId="988593609" sldId="429"/>
            <ac:spMk id="7" creationId="{427E147B-4456-9005-9147-569D626008C7}"/>
          </ac:spMkLst>
        </pc:spChg>
        <pc:spChg chg="del">
          <ac:chgData name="Simone Naphegyi" userId="cafc8ebe-17f7-4955-a615-7e349718bcf5" providerId="ADAL" clId="{75C3890D-1136-411C-854E-EB6A82166F2D}" dt="2026-05-10T15:22:04.081" v="17323" actId="478"/>
          <ac:spMkLst>
            <pc:docMk/>
            <pc:sldMk cId="988593609" sldId="429"/>
            <ac:spMk id="9" creationId="{2E7E0641-90C3-7FE1-C3B9-F0F918C3F15F}"/>
          </ac:spMkLst>
        </pc:spChg>
        <pc:spChg chg="del">
          <ac:chgData name="Simone Naphegyi" userId="cafc8ebe-17f7-4955-a615-7e349718bcf5" providerId="ADAL" clId="{75C3890D-1136-411C-854E-EB6A82166F2D}" dt="2026-05-10T15:22:09.172" v="17325" actId="478"/>
          <ac:spMkLst>
            <pc:docMk/>
            <pc:sldMk cId="988593609" sldId="429"/>
            <ac:spMk id="11" creationId="{B340CFFA-93AF-6C7D-C022-B45103D50037}"/>
          </ac:spMkLst>
        </pc:spChg>
        <pc:spChg chg="del">
          <ac:chgData name="Simone Naphegyi" userId="cafc8ebe-17f7-4955-a615-7e349718bcf5" providerId="ADAL" clId="{75C3890D-1136-411C-854E-EB6A82166F2D}" dt="2026-05-10T15:22:06.421" v="17324" actId="478"/>
          <ac:spMkLst>
            <pc:docMk/>
            <pc:sldMk cId="988593609" sldId="429"/>
            <ac:spMk id="12" creationId="{DF821942-3A57-0596-AD7D-D0BAE77F5713}"/>
          </ac:spMkLst>
        </pc:spChg>
        <pc:spChg chg="add mod">
          <ac:chgData name="Simone Naphegyi" userId="cafc8ebe-17f7-4955-a615-7e349718bcf5" providerId="ADAL" clId="{75C3890D-1136-411C-854E-EB6A82166F2D}" dt="2026-05-10T15:28:06.245" v="17408" actId="14100"/>
          <ac:spMkLst>
            <pc:docMk/>
            <pc:sldMk cId="988593609" sldId="429"/>
            <ac:spMk id="13" creationId="{D6E4015B-B832-45F4-EC7E-0D75A880872F}"/>
          </ac:spMkLst>
        </pc:spChg>
        <pc:picChg chg="add mod">
          <ac:chgData name="Simone Naphegyi" userId="cafc8ebe-17f7-4955-a615-7e349718bcf5" providerId="ADAL" clId="{75C3890D-1136-411C-854E-EB6A82166F2D}" dt="2026-05-11T07:19:16.530" v="20154"/>
          <ac:picMkLst>
            <pc:docMk/>
            <pc:sldMk cId="988593609" sldId="429"/>
            <ac:picMk id="3" creationId="{9EE89ABB-C952-9104-BCAB-42B8EE27D002}"/>
          </ac:picMkLst>
        </pc:picChg>
        <pc:picChg chg="del">
          <ac:chgData name="Simone Naphegyi" userId="cafc8ebe-17f7-4955-a615-7e349718bcf5" providerId="ADAL" clId="{75C3890D-1136-411C-854E-EB6A82166F2D}" dt="2026-05-10T15:21:59.063" v="17320" actId="478"/>
          <ac:picMkLst>
            <pc:docMk/>
            <pc:sldMk cId="988593609" sldId="429"/>
            <ac:picMk id="6" creationId="{EE2C182F-D670-E85C-02BB-C669D622A2BB}"/>
          </ac:picMkLst>
        </pc:picChg>
        <pc:picChg chg="add mod">
          <ac:chgData name="Simone Naphegyi" userId="cafc8ebe-17f7-4955-a615-7e349718bcf5" providerId="ADAL" clId="{75C3890D-1136-411C-854E-EB6A82166F2D}" dt="2026-05-10T15:24:49.883" v="17334" actId="1076"/>
          <ac:picMkLst>
            <pc:docMk/>
            <pc:sldMk cId="988593609" sldId="429"/>
            <ac:picMk id="8" creationId="{26AACE2D-DCBF-E282-51E9-CF7B873334BB}"/>
          </ac:picMkLst>
        </pc:picChg>
        <pc:picChg chg="del">
          <ac:chgData name="Simone Naphegyi" userId="cafc8ebe-17f7-4955-a615-7e349718bcf5" providerId="ADAL" clId="{75C3890D-1136-411C-854E-EB6A82166F2D}" dt="2026-05-10T15:22:02.109" v="17322" actId="478"/>
          <ac:picMkLst>
            <pc:docMk/>
            <pc:sldMk cId="988593609" sldId="429"/>
            <ac:picMk id="10" creationId="{7D51520D-82F6-8EDC-F9A7-6E5CD4481CFD}"/>
          </ac:picMkLst>
        </pc:picChg>
      </pc:sldChg>
      <pc:sldChg chg="addSp delSp modSp new mod">
        <pc:chgData name="Simone Naphegyi" userId="cafc8ebe-17f7-4955-a615-7e349718bcf5" providerId="ADAL" clId="{75C3890D-1136-411C-854E-EB6A82166F2D}" dt="2026-05-11T07:19:13.464" v="20153"/>
        <pc:sldMkLst>
          <pc:docMk/>
          <pc:sldMk cId="2520209081" sldId="430"/>
        </pc:sldMkLst>
        <pc:spChg chg="mod">
          <ac:chgData name="Simone Naphegyi" userId="cafc8ebe-17f7-4955-a615-7e349718bcf5" providerId="ADAL" clId="{75C3890D-1136-411C-854E-EB6A82166F2D}" dt="2026-05-10T15:26:49.473" v="17401" actId="14100"/>
          <ac:spMkLst>
            <pc:docMk/>
            <pc:sldMk cId="2520209081" sldId="430"/>
            <ac:spMk id="2" creationId="{EC872D41-7F0A-FFF3-7266-4E13C1CB1B9D}"/>
          </ac:spMkLst>
        </pc:spChg>
        <pc:spChg chg="del">
          <ac:chgData name="Simone Naphegyi" userId="cafc8ebe-17f7-4955-a615-7e349718bcf5" providerId="ADAL" clId="{75C3890D-1136-411C-854E-EB6A82166F2D}" dt="2026-05-10T15:26:09.080" v="17339"/>
          <ac:spMkLst>
            <pc:docMk/>
            <pc:sldMk cId="2520209081" sldId="430"/>
            <ac:spMk id="3" creationId="{734BD1ED-6DE0-13B7-2311-F744745A3327}"/>
          </ac:spMkLst>
        </pc:spChg>
        <pc:spChg chg="add mod">
          <ac:chgData name="Simone Naphegyi" userId="cafc8ebe-17f7-4955-a615-7e349718bcf5" providerId="ADAL" clId="{75C3890D-1136-411C-854E-EB6A82166F2D}" dt="2026-05-10T15:27:01.889" v="17402" actId="255"/>
          <ac:spMkLst>
            <pc:docMk/>
            <pc:sldMk cId="2520209081" sldId="430"/>
            <ac:spMk id="5" creationId="{8831F8B0-1B69-F44B-B51B-F452BA512124}"/>
          </ac:spMkLst>
        </pc:spChg>
        <pc:spChg chg="add mod">
          <ac:chgData name="Simone Naphegyi" userId="cafc8ebe-17f7-4955-a615-7e349718bcf5" providerId="ADAL" clId="{75C3890D-1136-411C-854E-EB6A82166F2D}" dt="2026-05-10T15:28:00.341" v="17407" actId="14100"/>
          <ac:spMkLst>
            <pc:docMk/>
            <pc:sldMk cId="2520209081" sldId="430"/>
            <ac:spMk id="7" creationId="{F4141EF8-6981-4699-99D0-8CCFA6EF7457}"/>
          </ac:spMkLst>
        </pc:spChg>
        <pc:picChg chg="add mod">
          <ac:chgData name="Simone Naphegyi" userId="cafc8ebe-17f7-4955-a615-7e349718bcf5" providerId="ADAL" clId="{75C3890D-1136-411C-854E-EB6A82166F2D}" dt="2026-05-11T07:19:13.464" v="20153"/>
          <ac:picMkLst>
            <pc:docMk/>
            <pc:sldMk cId="2520209081" sldId="430"/>
            <ac:picMk id="3" creationId="{46A61627-4B4F-53FB-7E49-67D94F36FFC6}"/>
          </ac:picMkLst>
        </pc:picChg>
        <pc:picChg chg="add mod">
          <ac:chgData name="Simone Naphegyi" userId="cafc8ebe-17f7-4955-a615-7e349718bcf5" providerId="ADAL" clId="{75C3890D-1136-411C-854E-EB6A82166F2D}" dt="2026-05-10T15:27:22.325" v="17404" actId="1076"/>
          <ac:picMkLst>
            <pc:docMk/>
            <pc:sldMk cId="2520209081" sldId="430"/>
            <ac:picMk id="6" creationId="{59F9C396-04DC-5D80-5D54-CC608EA8DF17}"/>
          </ac:picMkLst>
        </pc:picChg>
      </pc:sldChg>
      <pc:sldChg chg="addSp modSp add mod ord modAnim">
        <pc:chgData name="Simone Naphegyi" userId="cafc8ebe-17f7-4955-a615-7e349718bcf5" providerId="ADAL" clId="{75C3890D-1136-411C-854E-EB6A82166F2D}" dt="2026-05-11T07:18:44.538" v="20151" actId="14100"/>
        <pc:sldMkLst>
          <pc:docMk/>
          <pc:sldMk cId="1113727421" sldId="431"/>
        </pc:sldMkLst>
        <pc:spChg chg="mod">
          <ac:chgData name="Simone Naphegyi" userId="cafc8ebe-17f7-4955-a615-7e349718bcf5" providerId="ADAL" clId="{75C3890D-1136-411C-854E-EB6A82166F2D}" dt="2026-05-11T07:18:40.803" v="20150" actId="1076"/>
          <ac:spMkLst>
            <pc:docMk/>
            <pc:sldMk cId="1113727421" sldId="431"/>
            <ac:spMk id="8" creationId="{A3952A50-73A8-9AE6-A55A-EA4F53E9D858}"/>
          </ac:spMkLst>
        </pc:spChg>
        <pc:cxnChg chg="mod">
          <ac:chgData name="Simone Naphegyi" userId="cafc8ebe-17f7-4955-a615-7e349718bcf5" providerId="ADAL" clId="{75C3890D-1136-411C-854E-EB6A82166F2D}" dt="2026-05-11T07:18:44.538" v="20151" actId="14100"/>
          <ac:cxnSpMkLst>
            <pc:docMk/>
            <pc:sldMk cId="1113727421" sldId="431"/>
            <ac:cxnSpMk id="7" creationId="{401C6476-E4E0-7738-1912-EC6C3E76EBC9}"/>
          </ac:cxnSpMkLst>
        </pc:cxnChg>
        <pc:cxnChg chg="add mod">
          <ac:chgData name="Simone Naphegyi" userId="cafc8ebe-17f7-4955-a615-7e349718bcf5" providerId="ADAL" clId="{75C3890D-1136-411C-854E-EB6A82166F2D}" dt="2026-05-10T15:36:04.132" v="17430" actId="1076"/>
          <ac:cxnSpMkLst>
            <pc:docMk/>
            <pc:sldMk cId="1113727421" sldId="431"/>
            <ac:cxnSpMk id="10" creationId="{C0020014-C490-4C23-3F85-0EC098B05C00}"/>
          </ac:cxnSpMkLst>
        </pc:cxnChg>
      </pc:sldChg>
      <pc:sldChg chg="addSp modSp new mod">
        <pc:chgData name="Simone Naphegyi" userId="cafc8ebe-17f7-4955-a615-7e349718bcf5" providerId="ADAL" clId="{75C3890D-1136-411C-854E-EB6A82166F2D}" dt="2026-05-11T07:19:11.508" v="20152"/>
        <pc:sldMkLst>
          <pc:docMk/>
          <pc:sldMk cId="1282779373" sldId="432"/>
        </pc:sldMkLst>
        <pc:spChg chg="mod">
          <ac:chgData name="Simone Naphegyi" userId="cafc8ebe-17f7-4955-a615-7e349718bcf5" providerId="ADAL" clId="{75C3890D-1136-411C-854E-EB6A82166F2D}" dt="2026-05-10T15:52:55.508" v="17458" actId="27636"/>
          <ac:spMkLst>
            <pc:docMk/>
            <pc:sldMk cId="1282779373" sldId="432"/>
            <ac:spMk id="2" creationId="{B956047D-7527-EFF9-AB41-055B8E4B1F9A}"/>
          </ac:spMkLst>
        </pc:spChg>
        <pc:spChg chg="add mod">
          <ac:chgData name="Simone Naphegyi" userId="cafc8ebe-17f7-4955-a615-7e349718bcf5" providerId="ADAL" clId="{75C3890D-1136-411C-854E-EB6A82166F2D}" dt="2026-05-10T15:53:19.526" v="17461" actId="1076"/>
          <ac:spMkLst>
            <pc:docMk/>
            <pc:sldMk cId="1282779373" sldId="432"/>
            <ac:spMk id="6" creationId="{67243659-C2FF-7040-4D0B-FD9CF9906586}"/>
          </ac:spMkLst>
        </pc:spChg>
        <pc:spChg chg="add mod">
          <ac:chgData name="Simone Naphegyi" userId="cafc8ebe-17f7-4955-a615-7e349718bcf5" providerId="ADAL" clId="{75C3890D-1136-411C-854E-EB6A82166F2D}" dt="2026-05-10T15:54:48.296" v="17463" actId="1076"/>
          <ac:spMkLst>
            <pc:docMk/>
            <pc:sldMk cId="1282779373" sldId="432"/>
            <ac:spMk id="7" creationId="{37FB0AC1-D9DC-5A40-FE29-7885C8147F64}"/>
          </ac:spMkLst>
        </pc:spChg>
        <pc:picChg chg="add mod">
          <ac:chgData name="Simone Naphegyi" userId="cafc8ebe-17f7-4955-a615-7e349718bcf5" providerId="ADAL" clId="{75C3890D-1136-411C-854E-EB6A82166F2D}" dt="2026-05-10T15:53:04.955" v="17459"/>
          <ac:picMkLst>
            <pc:docMk/>
            <pc:sldMk cId="1282779373" sldId="432"/>
            <ac:picMk id="5" creationId="{7DA8CD74-FCB2-FE92-1E95-2C4992DA3D9E}"/>
          </ac:picMkLst>
        </pc:picChg>
        <pc:picChg chg="add mod">
          <ac:chgData name="Simone Naphegyi" userId="cafc8ebe-17f7-4955-a615-7e349718bcf5" providerId="ADAL" clId="{75C3890D-1136-411C-854E-EB6A82166F2D}" dt="2026-05-11T07:19:11.508" v="20152"/>
          <ac:picMkLst>
            <pc:docMk/>
            <pc:sldMk cId="1282779373" sldId="432"/>
            <ac:picMk id="8" creationId="{EB605D29-C817-0605-1E02-6D44988071FA}"/>
          </ac:picMkLst>
        </pc:picChg>
      </pc:sldChg>
      <pc:sldChg chg="add del">
        <pc:chgData name="Simone Naphegyi" userId="cafc8ebe-17f7-4955-a615-7e349718bcf5" providerId="ADAL" clId="{75C3890D-1136-411C-854E-EB6A82166F2D}" dt="2026-05-10T15:54:53.776" v="17464" actId="47"/>
        <pc:sldMkLst>
          <pc:docMk/>
          <pc:sldMk cId="645154097" sldId="433"/>
        </pc:sldMkLst>
      </pc:sldChg>
      <pc:sldChg chg="add del">
        <pc:chgData name="Simone Naphegyi" userId="cafc8ebe-17f7-4955-a615-7e349718bcf5" providerId="ADAL" clId="{75C3890D-1136-411C-854E-EB6A82166F2D}" dt="2026-05-10T15:56:08.903" v="17468" actId="47"/>
        <pc:sldMkLst>
          <pc:docMk/>
          <pc:sldMk cId="1128949535" sldId="433"/>
        </pc:sldMkLst>
      </pc:sldChg>
      <pc:sldChg chg="addSp modSp new mod">
        <pc:chgData name="Simone Naphegyi" userId="cafc8ebe-17f7-4955-a615-7e349718bcf5" providerId="ADAL" clId="{75C3890D-1136-411C-854E-EB6A82166F2D}" dt="2026-05-11T07:22:33.395" v="20353" actId="20577"/>
        <pc:sldMkLst>
          <pc:docMk/>
          <pc:sldMk cId="610129230" sldId="434"/>
        </pc:sldMkLst>
        <pc:spChg chg="mod">
          <ac:chgData name="Simone Naphegyi" userId="cafc8ebe-17f7-4955-a615-7e349718bcf5" providerId="ADAL" clId="{75C3890D-1136-411C-854E-EB6A82166F2D}" dt="2026-05-11T07:20:38.965" v="20198" actId="20577"/>
          <ac:spMkLst>
            <pc:docMk/>
            <pc:sldMk cId="610129230" sldId="434"/>
            <ac:spMk id="2" creationId="{9C58E873-AEBC-C860-F049-990D424811B8}"/>
          </ac:spMkLst>
        </pc:spChg>
        <pc:spChg chg="mod">
          <ac:chgData name="Simone Naphegyi" userId="cafc8ebe-17f7-4955-a615-7e349718bcf5" providerId="ADAL" clId="{75C3890D-1136-411C-854E-EB6A82166F2D}" dt="2026-05-11T07:22:33.395" v="20353" actId="20577"/>
          <ac:spMkLst>
            <pc:docMk/>
            <pc:sldMk cId="610129230" sldId="434"/>
            <ac:spMk id="3" creationId="{186DB559-64A3-0C6C-2919-EE71179E33DC}"/>
          </ac:spMkLst>
        </pc:spChg>
        <pc:picChg chg="add mod">
          <ac:chgData name="Simone Naphegyi" userId="cafc8ebe-17f7-4955-a615-7e349718bcf5" providerId="ADAL" clId="{75C3890D-1136-411C-854E-EB6A82166F2D}" dt="2026-05-10T17:03:11.921" v="19674"/>
          <ac:picMkLst>
            <pc:docMk/>
            <pc:sldMk cId="610129230" sldId="434"/>
            <ac:picMk id="5" creationId="{E8620AAE-AFE6-4E73-A69B-389C94D36F4B}"/>
          </ac:picMkLst>
        </pc:picChg>
      </pc:sldChg>
      <pc:sldChg chg="addSp delSp modSp new mod">
        <pc:chgData name="Simone Naphegyi" userId="cafc8ebe-17f7-4955-a615-7e349718bcf5" providerId="ADAL" clId="{75C3890D-1136-411C-854E-EB6A82166F2D}" dt="2026-05-11T07:52:41.094" v="20727" actId="20577"/>
        <pc:sldMkLst>
          <pc:docMk/>
          <pc:sldMk cId="3731865261" sldId="435"/>
        </pc:sldMkLst>
        <pc:spChg chg="del mod">
          <ac:chgData name="Simone Naphegyi" userId="cafc8ebe-17f7-4955-a615-7e349718bcf5" providerId="ADAL" clId="{75C3890D-1136-411C-854E-EB6A82166F2D}" dt="2026-05-10T16:46:43.018" v="18953" actId="478"/>
          <ac:spMkLst>
            <pc:docMk/>
            <pc:sldMk cId="3731865261" sldId="435"/>
            <ac:spMk id="2" creationId="{2517F8FB-2CCD-8477-12BB-4CB2B9567FCD}"/>
          </ac:spMkLst>
        </pc:spChg>
        <pc:spChg chg="mod">
          <ac:chgData name="Simone Naphegyi" userId="cafc8ebe-17f7-4955-a615-7e349718bcf5" providerId="ADAL" clId="{75C3890D-1136-411C-854E-EB6A82166F2D}" dt="2026-05-10T17:06:45.978" v="19789" actId="20577"/>
          <ac:spMkLst>
            <pc:docMk/>
            <pc:sldMk cId="3731865261" sldId="435"/>
            <ac:spMk id="3" creationId="{2BC5333B-3ADC-F5AA-FE8F-AA916F95EF2F}"/>
          </ac:spMkLst>
        </pc:spChg>
        <pc:spChg chg="add del">
          <ac:chgData name="Simone Naphegyi" userId="cafc8ebe-17f7-4955-a615-7e349718bcf5" providerId="ADAL" clId="{75C3890D-1136-411C-854E-EB6A82166F2D}" dt="2026-05-10T16:46:43.018" v="18953" actId="478"/>
          <ac:spMkLst>
            <pc:docMk/>
            <pc:sldMk cId="3731865261" sldId="435"/>
            <ac:spMk id="5" creationId="{ED0EE9B0-8803-82E9-B294-4261C9E78C08}"/>
          </ac:spMkLst>
        </pc:spChg>
        <pc:spChg chg="add mod">
          <ac:chgData name="Simone Naphegyi" userId="cafc8ebe-17f7-4955-a615-7e349718bcf5" providerId="ADAL" clId="{75C3890D-1136-411C-854E-EB6A82166F2D}" dt="2026-05-11T07:20:55.513" v="20259" actId="20577"/>
          <ac:spMkLst>
            <pc:docMk/>
            <pc:sldMk cId="3731865261" sldId="435"/>
            <ac:spMk id="6" creationId="{5E13DACE-F637-1131-0D78-0F325C1BBFD7}"/>
          </ac:spMkLst>
        </pc:spChg>
        <pc:spChg chg="add mod">
          <ac:chgData name="Simone Naphegyi" userId="cafc8ebe-17f7-4955-a615-7e349718bcf5" providerId="ADAL" clId="{75C3890D-1136-411C-854E-EB6A82166F2D}" dt="2026-05-11T07:52:41.094" v="20727" actId="20577"/>
          <ac:spMkLst>
            <pc:docMk/>
            <pc:sldMk cId="3731865261" sldId="435"/>
            <ac:spMk id="9" creationId="{40DC255B-3181-4736-3601-6DD1A42E2511}"/>
          </ac:spMkLst>
        </pc:spChg>
        <pc:picChg chg="add mod">
          <ac:chgData name="Simone Naphegyi" userId="cafc8ebe-17f7-4955-a615-7e349718bcf5" providerId="ADAL" clId="{75C3890D-1136-411C-854E-EB6A82166F2D}" dt="2026-05-10T16:47:34.219" v="18961" actId="1076"/>
          <ac:picMkLst>
            <pc:docMk/>
            <pc:sldMk cId="3731865261" sldId="435"/>
            <ac:picMk id="8" creationId="{BBA93322-59F0-EA18-F06B-2822A806E36F}"/>
          </ac:picMkLst>
        </pc:picChg>
        <pc:picChg chg="add mod">
          <ac:chgData name="Simone Naphegyi" userId="cafc8ebe-17f7-4955-a615-7e349718bcf5" providerId="ADAL" clId="{75C3890D-1136-411C-854E-EB6A82166F2D}" dt="2026-05-10T17:03:17.321" v="19676"/>
          <ac:picMkLst>
            <pc:docMk/>
            <pc:sldMk cId="3731865261" sldId="435"/>
            <ac:picMk id="10" creationId="{DC5503C6-20C2-A8FA-57F1-F1F0DFAD4ED0}"/>
          </ac:picMkLst>
        </pc:picChg>
      </pc:sldChg>
      <pc:sldChg chg="addSp modSp add del mod">
        <pc:chgData name="Simone Naphegyi" userId="cafc8ebe-17f7-4955-a615-7e349718bcf5" providerId="ADAL" clId="{75C3890D-1136-411C-854E-EB6A82166F2D}" dt="2026-05-11T07:20:19.862" v="20158" actId="47"/>
        <pc:sldMkLst>
          <pc:docMk/>
          <pc:sldMk cId="2070523322" sldId="436"/>
        </pc:sldMkLst>
        <pc:spChg chg="mod">
          <ac:chgData name="Simone Naphegyi" userId="cafc8ebe-17f7-4955-a615-7e349718bcf5" providerId="ADAL" clId="{75C3890D-1136-411C-854E-EB6A82166F2D}" dt="2026-05-10T16:45:51.593" v="18912" actId="20577"/>
          <ac:spMkLst>
            <pc:docMk/>
            <pc:sldMk cId="2070523322" sldId="436"/>
            <ac:spMk id="3" creationId="{CED77982-BDE5-8F2A-3E93-A3C6E664F717}"/>
          </ac:spMkLst>
        </pc:spChg>
        <pc:picChg chg="add mod">
          <ac:chgData name="Simone Naphegyi" userId="cafc8ebe-17f7-4955-a615-7e349718bcf5" providerId="ADAL" clId="{75C3890D-1136-411C-854E-EB6A82166F2D}" dt="2026-05-10T17:03:14.930" v="19675"/>
          <ac:picMkLst>
            <pc:docMk/>
            <pc:sldMk cId="2070523322" sldId="436"/>
            <ac:picMk id="5" creationId="{F4F2C29A-EAAB-AA64-1455-8AF68B6AC19E}"/>
          </ac:picMkLst>
        </pc:picChg>
      </pc:sldChg>
      <pc:sldChg chg="modSp add mod ord">
        <pc:chgData name="Simone Naphegyi" userId="cafc8ebe-17f7-4955-a615-7e349718bcf5" providerId="ADAL" clId="{75C3890D-1136-411C-854E-EB6A82166F2D}" dt="2026-05-10T17:11:50.558" v="19982" actId="20577"/>
        <pc:sldMkLst>
          <pc:docMk/>
          <pc:sldMk cId="2464674080" sldId="437"/>
        </pc:sldMkLst>
        <pc:spChg chg="mod">
          <ac:chgData name="Simone Naphegyi" userId="cafc8ebe-17f7-4955-a615-7e349718bcf5" providerId="ADAL" clId="{75C3890D-1136-411C-854E-EB6A82166F2D}" dt="2026-05-10T17:11:50.558" v="19982" actId="20577"/>
          <ac:spMkLst>
            <pc:docMk/>
            <pc:sldMk cId="2464674080" sldId="437"/>
            <ac:spMk id="5" creationId="{078AB62F-BF17-94BF-6496-2E6525C4F02D}"/>
          </ac:spMkLst>
        </pc:spChg>
        <pc:spChg chg="mod">
          <ac:chgData name="Simone Naphegyi" userId="cafc8ebe-17f7-4955-a615-7e349718bcf5" providerId="ADAL" clId="{75C3890D-1136-411C-854E-EB6A82166F2D}" dt="2026-05-10T17:11:32.401" v="19976" actId="20577"/>
          <ac:spMkLst>
            <pc:docMk/>
            <pc:sldMk cId="2464674080" sldId="437"/>
            <ac:spMk id="6" creationId="{0FA65B15-ACA0-2964-ACFC-3FE2E9D7AD3F}"/>
          </ac:spMkLst>
        </pc:spChg>
      </pc:sldChg>
      <pc:sldChg chg="add del">
        <pc:chgData name="Simone Naphegyi" userId="cafc8ebe-17f7-4955-a615-7e349718bcf5" providerId="ADAL" clId="{75C3890D-1136-411C-854E-EB6A82166F2D}" dt="2026-05-10T17:03:06.892" v="19673"/>
        <pc:sldMkLst>
          <pc:docMk/>
          <pc:sldMk cId="3522208306" sldId="437"/>
        </pc:sldMkLst>
      </pc:sldChg>
      <pc:sldChg chg="modSp add mod ord">
        <pc:chgData name="Simone Naphegyi" userId="cafc8ebe-17f7-4955-a615-7e349718bcf5" providerId="ADAL" clId="{75C3890D-1136-411C-854E-EB6A82166F2D}" dt="2026-05-11T07:18:06.672" v="20146" actId="20577"/>
        <pc:sldMkLst>
          <pc:docMk/>
          <pc:sldMk cId="3267537897" sldId="438"/>
        </pc:sldMkLst>
        <pc:spChg chg="mod">
          <ac:chgData name="Simone Naphegyi" userId="cafc8ebe-17f7-4955-a615-7e349718bcf5" providerId="ADAL" clId="{75C3890D-1136-411C-854E-EB6A82166F2D}" dt="2026-05-11T07:18:06.672" v="20146" actId="20577"/>
          <ac:spMkLst>
            <pc:docMk/>
            <pc:sldMk cId="3267537897" sldId="438"/>
            <ac:spMk id="5" creationId="{E33A417C-A9A5-BBAF-B88F-D0F5229FD454}"/>
          </ac:spMkLst>
        </pc:spChg>
      </pc:sldChg>
      <pc:sldMasterChg chg="delSldLayout">
        <pc:chgData name="Simone Naphegyi" userId="cafc8ebe-17f7-4955-a615-7e349718bcf5" providerId="ADAL" clId="{75C3890D-1136-411C-854E-EB6A82166F2D}" dt="2026-05-10T15:54:53.776" v="17464" actId="47"/>
        <pc:sldMasterMkLst>
          <pc:docMk/>
          <pc:sldMasterMk cId="737433849" sldId="2147483648"/>
        </pc:sldMasterMkLst>
        <pc:sldLayoutChg chg="del">
          <pc:chgData name="Simone Naphegyi" userId="cafc8ebe-17f7-4955-a615-7e349718bcf5" providerId="ADAL" clId="{75C3890D-1136-411C-854E-EB6A82166F2D}" dt="2026-05-10T15:25:47.938" v="17337" actId="47"/>
          <pc:sldLayoutMkLst>
            <pc:docMk/>
            <pc:sldMasterMk cId="737433849" sldId="2147483648"/>
            <pc:sldLayoutMk cId="526488116" sldId="2147483695"/>
          </pc:sldLayoutMkLst>
        </pc:sldLayoutChg>
        <pc:sldLayoutChg chg="del">
          <pc:chgData name="Simone Naphegyi" userId="cafc8ebe-17f7-4955-a615-7e349718bcf5" providerId="ADAL" clId="{75C3890D-1136-411C-854E-EB6A82166F2D}" dt="2026-05-10T15:20:25.542" v="17273" actId="47"/>
          <pc:sldLayoutMkLst>
            <pc:docMk/>
            <pc:sldMasterMk cId="737433849" sldId="2147483648"/>
            <pc:sldLayoutMk cId="1304716145" sldId="2147483695"/>
          </pc:sldLayoutMkLst>
        </pc:sldLayoutChg>
        <pc:sldLayoutChg chg="del">
          <pc:chgData name="Simone Naphegyi" userId="cafc8ebe-17f7-4955-a615-7e349718bcf5" providerId="ADAL" clId="{75C3890D-1136-411C-854E-EB6A82166F2D}" dt="2026-05-10T15:10:05.845" v="17080" actId="47"/>
          <pc:sldLayoutMkLst>
            <pc:docMk/>
            <pc:sldMasterMk cId="737433849" sldId="2147483648"/>
            <pc:sldLayoutMk cId="1619146417" sldId="2147483695"/>
          </pc:sldLayoutMkLst>
        </pc:sldLayoutChg>
        <pc:sldLayoutChg chg="del">
          <pc:chgData name="Simone Naphegyi" userId="cafc8ebe-17f7-4955-a615-7e349718bcf5" providerId="ADAL" clId="{75C3890D-1136-411C-854E-EB6A82166F2D}" dt="2026-05-10T15:54:53.776" v="17464" actId="47"/>
          <pc:sldLayoutMkLst>
            <pc:docMk/>
            <pc:sldMasterMk cId="737433849" sldId="2147483648"/>
            <pc:sldLayoutMk cId="3196639688" sldId="2147483695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F466C8-C81A-417C-A05D-629CA41D5666}" type="doc">
      <dgm:prSet loTypeId="urn:microsoft.com/office/officeart/2008/layout/AlternatingHexagons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de-AT"/>
        </a:p>
      </dgm:t>
    </dgm:pt>
    <dgm:pt modelId="{D9F4A9BA-BA00-4AA3-AF23-395D04C59C04}">
      <dgm:prSet phldrT="[Text]" custT="1"/>
      <dgm:spPr/>
      <dgm:t>
        <a:bodyPr/>
        <a:lstStyle/>
        <a:p>
          <a:r>
            <a:rPr lang="de-AT" sz="1600" dirty="0">
              <a:solidFill>
                <a:schemeClr val="tx2"/>
              </a:solidFill>
              <a:latin typeface="Aptos" panose="020B0004020202020204" pitchFamily="34" charset="0"/>
            </a:rPr>
            <a:t>Bildungs-direktion Vorarlberg</a:t>
          </a:r>
        </a:p>
      </dgm:t>
    </dgm:pt>
    <dgm:pt modelId="{07A5AED9-780A-4894-A3BF-0ECCE702B9B6}" type="parTrans" cxnId="{3C7CCD08-FECD-49DF-930A-E67ACFC07A83}">
      <dgm:prSet/>
      <dgm:spPr/>
      <dgm:t>
        <a:bodyPr/>
        <a:lstStyle/>
        <a:p>
          <a:endParaRPr lang="de-AT"/>
        </a:p>
      </dgm:t>
    </dgm:pt>
    <dgm:pt modelId="{EB451AA7-33FD-4D92-B3B5-3A0D49630C47}" type="sibTrans" cxnId="{3C7CCD08-FECD-49DF-930A-E67ACFC07A83}">
      <dgm:prSet custT="1"/>
      <dgm:spPr/>
      <dgm:t>
        <a:bodyPr/>
        <a:lstStyle/>
        <a:p>
          <a:r>
            <a:rPr lang="de-AT" sz="1600" dirty="0">
              <a:solidFill>
                <a:schemeClr val="tx2"/>
              </a:solidFill>
              <a:latin typeface="Aptos" panose="020B0004020202020204" pitchFamily="34" charset="0"/>
            </a:rPr>
            <a:t>Sprache. Lesen.</a:t>
          </a:r>
        </a:p>
        <a:p>
          <a:r>
            <a:rPr lang="de-AT" sz="1600" dirty="0">
              <a:solidFill>
                <a:schemeClr val="tx2"/>
              </a:solidFill>
              <a:latin typeface="Aptos" panose="020B0004020202020204" pitchFamily="34" charset="0"/>
            </a:rPr>
            <a:t>Team</a:t>
          </a:r>
        </a:p>
      </dgm:t>
    </dgm:pt>
    <dgm:pt modelId="{3A8B00B3-839D-41FD-88A2-3F93649B1CAC}">
      <dgm:prSet phldrT="[Text]" custT="1"/>
      <dgm:spPr/>
      <dgm:t>
        <a:bodyPr/>
        <a:lstStyle/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dirty="0">
              <a:latin typeface="+mn-lt"/>
            </a:rPr>
            <a:t>SQM (Region Nord)</a:t>
          </a: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1400" dirty="0">
            <a:latin typeface="+mn-lt"/>
          </a:endParaRP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1400" dirty="0">
            <a:latin typeface="+mn-lt"/>
          </a:endParaRP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dirty="0">
              <a:latin typeface="+mn-lt"/>
            </a:rPr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AT" sz="1400" dirty="0">
              <a:latin typeface="+mn-lt"/>
            </a:rPr>
            <a:t>Fachstab </a:t>
          </a: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1400" dirty="0">
            <a:latin typeface="+mn-lt"/>
          </a:endParaRPr>
        </a:p>
      </dgm:t>
    </dgm:pt>
    <dgm:pt modelId="{243E3C84-D3B2-4F4B-B3B5-92ED3B806446}" type="parTrans" cxnId="{63B68074-0529-4907-A97C-9DA7CDBEFF08}">
      <dgm:prSet/>
      <dgm:spPr/>
      <dgm:t>
        <a:bodyPr/>
        <a:lstStyle/>
        <a:p>
          <a:endParaRPr lang="de-AT"/>
        </a:p>
      </dgm:t>
    </dgm:pt>
    <dgm:pt modelId="{B774750F-F6A4-43F9-B1BE-593BEB1C8B48}" type="sibTrans" cxnId="{63B68074-0529-4907-A97C-9DA7CDBEFF08}">
      <dgm:prSet/>
      <dgm:spPr/>
      <dgm:t>
        <a:bodyPr/>
        <a:lstStyle/>
        <a:p>
          <a:endParaRPr lang="de-AT"/>
        </a:p>
      </dgm:t>
    </dgm:pt>
    <dgm:pt modelId="{AECCE721-99B5-46FD-A458-24794CFE8079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de-DE" sz="1600" dirty="0">
              <a:solidFill>
                <a:schemeClr val="tx2"/>
              </a:solidFill>
              <a:latin typeface="Aptos" panose="020B0004020202020204" pitchFamily="34" charset="0"/>
            </a:rPr>
            <a:t>Bildungs-netzwerk </a:t>
          </a:r>
        </a:p>
        <a:p>
          <a:r>
            <a:rPr lang="de-AT" sz="1600" dirty="0">
              <a:solidFill>
                <a:schemeClr val="tx2"/>
              </a:solidFill>
              <a:latin typeface="Aptos" panose="020B0004020202020204" pitchFamily="34" charset="0"/>
            </a:rPr>
            <a:t>LiLe</a:t>
          </a:r>
        </a:p>
      </dgm:t>
    </dgm:pt>
    <dgm:pt modelId="{1243ED44-0452-4E68-BDC0-79E6C2CDDE0F}" type="parTrans" cxnId="{19FEB154-A7CD-40D3-8E02-1B0A942FC748}">
      <dgm:prSet/>
      <dgm:spPr/>
      <dgm:t>
        <a:bodyPr/>
        <a:lstStyle/>
        <a:p>
          <a:endParaRPr lang="de-AT"/>
        </a:p>
      </dgm:t>
    </dgm:pt>
    <dgm:pt modelId="{895C0229-C75A-4A19-9B91-B4E8BA0543F0}" type="sibTrans" cxnId="{19FEB154-A7CD-40D3-8E02-1B0A942FC748}">
      <dgm:prSet custT="1"/>
      <dgm:spPr>
        <a:solidFill>
          <a:schemeClr val="bg1"/>
        </a:solidFill>
        <a:ln>
          <a:solidFill>
            <a:srgbClr val="58696B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de-DE" sz="1600" dirty="0">
              <a:solidFill>
                <a:schemeClr val="tx2"/>
              </a:solidFill>
              <a:latin typeface="Aptos" panose="020B0004020202020204" pitchFamily="34" charset="0"/>
            </a:rPr>
            <a:t>VS </a:t>
          </a:r>
        </a:p>
        <a:p>
          <a:pPr>
            <a:spcAft>
              <a:spcPts val="0"/>
            </a:spcAft>
          </a:pPr>
          <a:r>
            <a:rPr lang="de-AT" sz="1600" dirty="0">
              <a:solidFill>
                <a:schemeClr val="tx2"/>
              </a:solidFill>
              <a:latin typeface="Aptos" panose="020B0004020202020204" pitchFamily="34" charset="0"/>
            </a:rPr>
            <a:t>Fußach</a:t>
          </a:r>
        </a:p>
        <a:p>
          <a:pPr>
            <a:spcAft>
              <a:spcPts val="0"/>
            </a:spcAft>
          </a:pPr>
          <a:r>
            <a:rPr lang="de-AT" sz="1600" dirty="0">
              <a:solidFill>
                <a:schemeClr val="tx2"/>
              </a:solidFill>
              <a:latin typeface="Aptos" panose="020B0004020202020204" pitchFamily="34" charset="0"/>
            </a:rPr>
            <a:t>Bregenz-Rieden</a:t>
          </a:r>
        </a:p>
        <a:p>
          <a:pPr>
            <a:spcAft>
              <a:spcPts val="0"/>
            </a:spcAft>
          </a:pPr>
          <a:r>
            <a:rPr lang="de-AT" sz="1600" dirty="0">
              <a:solidFill>
                <a:schemeClr val="tx2"/>
              </a:solidFill>
              <a:latin typeface="Aptos" panose="020B0004020202020204" pitchFamily="34" charset="0"/>
            </a:rPr>
            <a:t>Db/ Rohrbach</a:t>
          </a:r>
        </a:p>
      </dgm:t>
    </dgm:pt>
    <dgm:pt modelId="{2556D18C-F6D1-40EA-A92C-5E2C890CEC69}">
      <dgm:prSet phldrT="[Text]" custT="1"/>
      <dgm:spPr/>
      <dgm:t>
        <a:bodyPr/>
        <a:lstStyle/>
        <a:p>
          <a:r>
            <a:rPr lang="de-AT" sz="1400" dirty="0">
              <a:solidFill>
                <a:schemeClr val="tx2"/>
              </a:solidFill>
              <a:latin typeface="Aptos" panose="020B0004020202020204" pitchFamily="34" charset="0"/>
            </a:rPr>
            <a:t>PH Vorarlberg / Land Vorarlberg / Wirtschaftskammer </a:t>
          </a:r>
          <a:r>
            <a:rPr lang="de-AT" sz="1400" dirty="0" err="1">
              <a:solidFill>
                <a:schemeClr val="tx2"/>
              </a:solidFill>
              <a:latin typeface="Aptos" panose="020B0004020202020204" pitchFamily="34" charset="0"/>
            </a:rPr>
            <a:t>Vlbg</a:t>
          </a:r>
          <a:r>
            <a:rPr lang="de-AT" sz="1400" dirty="0">
              <a:solidFill>
                <a:schemeClr val="tx2"/>
              </a:solidFill>
              <a:latin typeface="Aptos" panose="020B0004020202020204" pitchFamily="34" charset="0"/>
            </a:rPr>
            <a:t>.</a:t>
          </a:r>
        </a:p>
      </dgm:t>
    </dgm:pt>
    <dgm:pt modelId="{B6CA7BF7-0AE5-4EDE-8227-48D0089E06EE}" type="parTrans" cxnId="{E4C22B61-D88B-4D38-A359-1724E2038320}">
      <dgm:prSet/>
      <dgm:spPr/>
      <dgm:t>
        <a:bodyPr/>
        <a:lstStyle/>
        <a:p>
          <a:endParaRPr lang="de-AT"/>
        </a:p>
      </dgm:t>
    </dgm:pt>
    <dgm:pt modelId="{068ADD29-9FC8-442D-A7FA-3CDCAC225382}" type="sibTrans" cxnId="{E4C22B61-D88B-4D38-A359-1724E2038320}">
      <dgm:prSet custT="1"/>
      <dgm:spPr>
        <a:solidFill>
          <a:schemeClr val="bg1"/>
        </a:solidFill>
        <a:ln>
          <a:solidFill>
            <a:srgbClr val="58696B"/>
          </a:solidFill>
        </a:ln>
      </dgm:spPr>
      <dgm:t>
        <a:bodyPr/>
        <a:lstStyle/>
        <a:p>
          <a:r>
            <a:rPr lang="de-DE" sz="1600" dirty="0">
              <a:solidFill>
                <a:schemeClr val="tx2"/>
              </a:solidFill>
              <a:latin typeface="Aptos" panose="020B0004020202020204" pitchFamily="34" charset="0"/>
            </a:rPr>
            <a:t>MS Schwarzach</a:t>
          </a:r>
        </a:p>
        <a:p>
          <a:r>
            <a:rPr lang="de-AT" sz="1600" dirty="0">
              <a:solidFill>
                <a:schemeClr val="tx2"/>
              </a:solidFill>
              <a:latin typeface="Aptos" panose="020B0004020202020204" pitchFamily="34" charset="0"/>
            </a:rPr>
            <a:t>Wolfurt</a:t>
          </a:r>
        </a:p>
        <a:p>
          <a:r>
            <a:rPr lang="de-AT" sz="1600" dirty="0" err="1">
              <a:solidFill>
                <a:schemeClr val="tx2"/>
              </a:solidFill>
              <a:latin typeface="Aptos" panose="020B0004020202020204" pitchFamily="34" charset="0"/>
            </a:rPr>
            <a:t>Schend-lingen</a:t>
          </a:r>
          <a:endParaRPr lang="de-AT" sz="1600" dirty="0">
            <a:solidFill>
              <a:schemeClr val="tx2"/>
            </a:solidFill>
            <a:latin typeface="Aptos" panose="020B0004020202020204" pitchFamily="34" charset="0"/>
          </a:endParaRPr>
        </a:p>
      </dgm:t>
    </dgm:pt>
    <dgm:pt modelId="{5D6A4067-D729-48BB-A5AE-CE04952D8450}">
      <dgm:prSet phldrT="[Text]" custT="1"/>
      <dgm:spPr/>
      <dgm:t>
        <a:bodyPr/>
        <a:lstStyle/>
        <a:p>
          <a:endParaRPr lang="de-AT" sz="1400" dirty="0">
            <a:latin typeface="+mn-lt"/>
          </a:endParaRPr>
        </a:p>
      </dgm:t>
    </dgm:pt>
    <dgm:pt modelId="{7ABB7B8F-F1C6-4EA2-AB1B-DFE787DD3EE8}" type="parTrans" cxnId="{D957DD0F-0E7A-4C0D-AC83-FF3CC0FC3604}">
      <dgm:prSet/>
      <dgm:spPr/>
      <dgm:t>
        <a:bodyPr/>
        <a:lstStyle/>
        <a:p>
          <a:endParaRPr lang="de-AT"/>
        </a:p>
      </dgm:t>
    </dgm:pt>
    <dgm:pt modelId="{4B107009-E280-4A23-ADAB-866B67E638BF}" type="sibTrans" cxnId="{D957DD0F-0E7A-4C0D-AC83-FF3CC0FC3604}">
      <dgm:prSet/>
      <dgm:spPr/>
      <dgm:t>
        <a:bodyPr/>
        <a:lstStyle/>
        <a:p>
          <a:endParaRPr lang="de-AT"/>
        </a:p>
      </dgm:t>
    </dgm:pt>
    <dgm:pt modelId="{8148A4D6-FEB5-484F-8A39-B7D80CBF5094}" type="pres">
      <dgm:prSet presAssocID="{6AF466C8-C81A-417C-A05D-629CA41D5666}" presName="Name0" presStyleCnt="0">
        <dgm:presLayoutVars>
          <dgm:chMax/>
          <dgm:chPref/>
          <dgm:dir/>
          <dgm:animLvl val="lvl"/>
        </dgm:presLayoutVars>
      </dgm:prSet>
      <dgm:spPr/>
    </dgm:pt>
    <dgm:pt modelId="{8E0F5618-6A0D-4104-8A4A-35ED6BCDE62C}" type="pres">
      <dgm:prSet presAssocID="{D9F4A9BA-BA00-4AA3-AF23-395D04C59C04}" presName="composite" presStyleCnt="0"/>
      <dgm:spPr/>
    </dgm:pt>
    <dgm:pt modelId="{992279F4-9527-4ECA-BC05-8715B0F908D7}" type="pres">
      <dgm:prSet presAssocID="{D9F4A9BA-BA00-4AA3-AF23-395D04C59C04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99C8389B-F776-4206-9A64-7B8164C1276E}" type="pres">
      <dgm:prSet presAssocID="{D9F4A9BA-BA00-4AA3-AF23-395D04C59C04}" presName="Childtext1" presStyleLbl="revTx" presStyleIdx="0" presStyleCnt="3" custScaleX="117988" custLinFactNeighborX="8990" custLinFactNeighborY="-6861">
        <dgm:presLayoutVars>
          <dgm:chMax val="0"/>
          <dgm:chPref val="0"/>
          <dgm:bulletEnabled val="1"/>
        </dgm:presLayoutVars>
      </dgm:prSet>
      <dgm:spPr/>
    </dgm:pt>
    <dgm:pt modelId="{892E18FB-D601-4497-83DB-8CA0A29AB44A}" type="pres">
      <dgm:prSet presAssocID="{D9F4A9BA-BA00-4AA3-AF23-395D04C59C04}" presName="BalanceSpacing" presStyleCnt="0"/>
      <dgm:spPr/>
    </dgm:pt>
    <dgm:pt modelId="{B765AEB6-4949-48B6-906F-F84148CDD100}" type="pres">
      <dgm:prSet presAssocID="{D9F4A9BA-BA00-4AA3-AF23-395D04C59C04}" presName="BalanceSpacing1" presStyleCnt="0"/>
      <dgm:spPr/>
    </dgm:pt>
    <dgm:pt modelId="{F8604070-2AA2-4886-A54F-5BFECA24C707}" type="pres">
      <dgm:prSet presAssocID="{EB451AA7-33FD-4D92-B3B5-3A0D49630C47}" presName="Accent1Text" presStyleLbl="node1" presStyleIdx="1" presStyleCnt="6" custLinFactNeighborX="-875" custLinFactNeighborY="915"/>
      <dgm:spPr/>
    </dgm:pt>
    <dgm:pt modelId="{4D59AE8D-84A5-46F2-BDF2-90687397A8FC}" type="pres">
      <dgm:prSet presAssocID="{EB451AA7-33FD-4D92-B3B5-3A0D49630C47}" presName="spaceBetweenRectangles" presStyleCnt="0"/>
      <dgm:spPr/>
    </dgm:pt>
    <dgm:pt modelId="{9667FCA8-5EC9-4BC5-8956-63E5364C6720}" type="pres">
      <dgm:prSet presAssocID="{AECCE721-99B5-46FD-A458-24794CFE8079}" presName="composite" presStyleCnt="0"/>
      <dgm:spPr/>
    </dgm:pt>
    <dgm:pt modelId="{554523AD-145A-45D3-B7F2-C2E643B79BCC}" type="pres">
      <dgm:prSet presAssocID="{AECCE721-99B5-46FD-A458-24794CFE8079}" presName="Parent1" presStyleLbl="node1" presStyleIdx="2" presStyleCnt="6" custLinFactNeighborX="-1725" custLinFactNeighborY="-901">
        <dgm:presLayoutVars>
          <dgm:chMax val="1"/>
          <dgm:chPref val="1"/>
          <dgm:bulletEnabled val="1"/>
        </dgm:presLayoutVars>
      </dgm:prSet>
      <dgm:spPr/>
    </dgm:pt>
    <dgm:pt modelId="{99147C8E-3B6E-49E3-BD7E-1178D2B35ECD}" type="pres">
      <dgm:prSet presAssocID="{AECCE721-99B5-46FD-A458-24794CFE807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97E2E9E6-A8BE-4D4F-A189-9ABA8B5C0D15}" type="pres">
      <dgm:prSet presAssocID="{AECCE721-99B5-46FD-A458-24794CFE8079}" presName="BalanceSpacing" presStyleCnt="0"/>
      <dgm:spPr/>
    </dgm:pt>
    <dgm:pt modelId="{ADBF49B3-0A2C-42E8-98A3-FDE8BDE79699}" type="pres">
      <dgm:prSet presAssocID="{AECCE721-99B5-46FD-A458-24794CFE8079}" presName="BalanceSpacing1" presStyleCnt="0"/>
      <dgm:spPr/>
    </dgm:pt>
    <dgm:pt modelId="{835E69D2-27EC-4B91-8F0E-A6E0F63B8EE3}" type="pres">
      <dgm:prSet presAssocID="{895C0229-C75A-4A19-9B91-B4E8BA0543F0}" presName="Accent1Text" presStyleLbl="node1" presStyleIdx="3" presStyleCnt="6" custScaleX="102459" custLinFactX="-67762" custLinFactNeighborX="-100000" custLinFactNeighborY="84987"/>
      <dgm:spPr/>
    </dgm:pt>
    <dgm:pt modelId="{3B454FEE-C184-4983-B06B-FFBEABA1FB41}" type="pres">
      <dgm:prSet presAssocID="{895C0229-C75A-4A19-9B91-B4E8BA0543F0}" presName="spaceBetweenRectangles" presStyleCnt="0"/>
      <dgm:spPr/>
    </dgm:pt>
    <dgm:pt modelId="{DAA863F0-BF7E-4548-8332-DB55C599A2E4}" type="pres">
      <dgm:prSet presAssocID="{2556D18C-F6D1-40EA-A92C-5E2C890CEC69}" presName="composite" presStyleCnt="0"/>
      <dgm:spPr/>
    </dgm:pt>
    <dgm:pt modelId="{B252BC20-9512-4B78-AD03-98AB6C059A21}" type="pres">
      <dgm:prSet presAssocID="{2556D18C-F6D1-40EA-A92C-5E2C890CEC69}" presName="Parent1" presStyleLbl="node1" presStyleIdx="4" presStyleCnt="6" custLinFactNeighborX="50842" custLinFactNeighborY="-84310">
        <dgm:presLayoutVars>
          <dgm:chMax val="1"/>
          <dgm:chPref val="1"/>
          <dgm:bulletEnabled val="1"/>
        </dgm:presLayoutVars>
      </dgm:prSet>
      <dgm:spPr/>
    </dgm:pt>
    <dgm:pt modelId="{C2818335-C574-47E8-AFCD-489E0F686598}" type="pres">
      <dgm:prSet presAssocID="{2556D18C-F6D1-40EA-A92C-5E2C890CEC69}" presName="Childtext1" presStyleLbl="revTx" presStyleIdx="2" presStyleCnt="3" custLinFactNeighborX="1859" custLinFactNeighborY="-2778">
        <dgm:presLayoutVars>
          <dgm:chMax val="0"/>
          <dgm:chPref val="0"/>
          <dgm:bulletEnabled val="1"/>
        </dgm:presLayoutVars>
      </dgm:prSet>
      <dgm:spPr/>
    </dgm:pt>
    <dgm:pt modelId="{F0458B82-CA7F-4F3D-A9E0-281B0C144A70}" type="pres">
      <dgm:prSet presAssocID="{2556D18C-F6D1-40EA-A92C-5E2C890CEC69}" presName="BalanceSpacing" presStyleCnt="0"/>
      <dgm:spPr/>
    </dgm:pt>
    <dgm:pt modelId="{D21187E5-58B0-46B1-AAA7-C36801AA561B}" type="pres">
      <dgm:prSet presAssocID="{2556D18C-F6D1-40EA-A92C-5E2C890CEC69}" presName="BalanceSpacing1" presStyleCnt="0"/>
      <dgm:spPr/>
    </dgm:pt>
    <dgm:pt modelId="{303F4115-52D4-44FD-B9AB-601778F02159}" type="pres">
      <dgm:prSet presAssocID="{068ADD29-9FC8-442D-A7FA-3CDCAC225382}" presName="Accent1Text" presStyleLbl="node1" presStyleIdx="5" presStyleCnt="6" custScaleX="111294" custLinFactNeighborX="-63082" custLinFactNeighborY="-84310"/>
      <dgm:spPr/>
    </dgm:pt>
  </dgm:ptLst>
  <dgm:cxnLst>
    <dgm:cxn modelId="{3C7CCD08-FECD-49DF-930A-E67ACFC07A83}" srcId="{6AF466C8-C81A-417C-A05D-629CA41D5666}" destId="{D9F4A9BA-BA00-4AA3-AF23-395D04C59C04}" srcOrd="0" destOrd="0" parTransId="{07A5AED9-780A-4894-A3BF-0ECCE702B9B6}" sibTransId="{EB451AA7-33FD-4D92-B3B5-3A0D49630C47}"/>
    <dgm:cxn modelId="{D957DD0F-0E7A-4C0D-AC83-FF3CC0FC3604}" srcId="{2556D18C-F6D1-40EA-A92C-5E2C890CEC69}" destId="{5D6A4067-D729-48BB-A5AE-CE04952D8450}" srcOrd="0" destOrd="0" parTransId="{7ABB7B8F-F1C6-4EA2-AB1B-DFE787DD3EE8}" sibTransId="{4B107009-E280-4A23-ADAB-866B67E638BF}"/>
    <dgm:cxn modelId="{FAC74C1C-B0A8-4EA9-BDF4-C57E3B44C8B0}" type="presOf" srcId="{2556D18C-F6D1-40EA-A92C-5E2C890CEC69}" destId="{B252BC20-9512-4B78-AD03-98AB6C059A21}" srcOrd="0" destOrd="0" presId="urn:microsoft.com/office/officeart/2008/layout/AlternatingHexagons"/>
    <dgm:cxn modelId="{41457029-A0E3-418D-A70C-D53ACE7E8F23}" type="presOf" srcId="{3A8B00B3-839D-41FD-88A2-3F93649B1CAC}" destId="{99C8389B-F776-4206-9A64-7B8164C1276E}" srcOrd="0" destOrd="0" presId="urn:microsoft.com/office/officeart/2008/layout/AlternatingHexagons"/>
    <dgm:cxn modelId="{8BAB0B60-7EA3-4FAD-B888-C9AC047F20CE}" type="presOf" srcId="{D9F4A9BA-BA00-4AA3-AF23-395D04C59C04}" destId="{992279F4-9527-4ECA-BC05-8715B0F908D7}" srcOrd="0" destOrd="0" presId="urn:microsoft.com/office/officeart/2008/layout/AlternatingHexagons"/>
    <dgm:cxn modelId="{E4C22B61-D88B-4D38-A359-1724E2038320}" srcId="{6AF466C8-C81A-417C-A05D-629CA41D5666}" destId="{2556D18C-F6D1-40EA-A92C-5E2C890CEC69}" srcOrd="2" destOrd="0" parTransId="{B6CA7BF7-0AE5-4EDE-8227-48D0089E06EE}" sibTransId="{068ADD29-9FC8-442D-A7FA-3CDCAC225382}"/>
    <dgm:cxn modelId="{1B10C64C-6703-4D50-9DA9-BDF2209BFEE8}" type="presOf" srcId="{895C0229-C75A-4A19-9B91-B4E8BA0543F0}" destId="{835E69D2-27EC-4B91-8F0E-A6E0F63B8EE3}" srcOrd="0" destOrd="0" presId="urn:microsoft.com/office/officeart/2008/layout/AlternatingHexagons"/>
    <dgm:cxn modelId="{A9E73D53-6555-45C4-9100-76D6F41E618C}" type="presOf" srcId="{6AF466C8-C81A-417C-A05D-629CA41D5666}" destId="{8148A4D6-FEB5-484F-8A39-B7D80CBF5094}" srcOrd="0" destOrd="0" presId="urn:microsoft.com/office/officeart/2008/layout/AlternatingHexagons"/>
    <dgm:cxn modelId="{63B68074-0529-4907-A97C-9DA7CDBEFF08}" srcId="{D9F4A9BA-BA00-4AA3-AF23-395D04C59C04}" destId="{3A8B00B3-839D-41FD-88A2-3F93649B1CAC}" srcOrd="0" destOrd="0" parTransId="{243E3C84-D3B2-4F4B-B3B5-92ED3B806446}" sibTransId="{B774750F-F6A4-43F9-B1BE-593BEB1C8B48}"/>
    <dgm:cxn modelId="{19FEB154-A7CD-40D3-8E02-1B0A942FC748}" srcId="{6AF466C8-C81A-417C-A05D-629CA41D5666}" destId="{AECCE721-99B5-46FD-A458-24794CFE8079}" srcOrd="1" destOrd="0" parTransId="{1243ED44-0452-4E68-BDC0-79E6C2CDDE0F}" sibTransId="{895C0229-C75A-4A19-9B91-B4E8BA0543F0}"/>
    <dgm:cxn modelId="{AA86019D-11EF-4A6E-8965-E05B2C12F21A}" type="presOf" srcId="{5D6A4067-D729-48BB-A5AE-CE04952D8450}" destId="{C2818335-C574-47E8-AFCD-489E0F686598}" srcOrd="0" destOrd="0" presId="urn:microsoft.com/office/officeart/2008/layout/AlternatingHexagons"/>
    <dgm:cxn modelId="{D9876DCD-AA16-4AE1-BCFE-6554341DB069}" type="presOf" srcId="{AECCE721-99B5-46FD-A458-24794CFE8079}" destId="{554523AD-145A-45D3-B7F2-C2E643B79BCC}" srcOrd="0" destOrd="0" presId="urn:microsoft.com/office/officeart/2008/layout/AlternatingHexagons"/>
    <dgm:cxn modelId="{97DBD5F3-E2D3-46A8-9F43-458F69938328}" type="presOf" srcId="{EB451AA7-33FD-4D92-B3B5-3A0D49630C47}" destId="{F8604070-2AA2-4886-A54F-5BFECA24C707}" srcOrd="0" destOrd="0" presId="urn:microsoft.com/office/officeart/2008/layout/AlternatingHexagons"/>
    <dgm:cxn modelId="{484843F9-383A-4EE4-A3E3-ACEA938FFBEB}" type="presOf" srcId="{068ADD29-9FC8-442D-A7FA-3CDCAC225382}" destId="{303F4115-52D4-44FD-B9AB-601778F02159}" srcOrd="0" destOrd="0" presId="urn:microsoft.com/office/officeart/2008/layout/AlternatingHexagons"/>
    <dgm:cxn modelId="{60374699-68B3-4BBA-AF65-7A1544C9B94E}" type="presParOf" srcId="{8148A4D6-FEB5-484F-8A39-B7D80CBF5094}" destId="{8E0F5618-6A0D-4104-8A4A-35ED6BCDE62C}" srcOrd="0" destOrd="0" presId="urn:microsoft.com/office/officeart/2008/layout/AlternatingHexagons"/>
    <dgm:cxn modelId="{3E8AEE58-D122-4E09-97E9-8B3DFCF2C48E}" type="presParOf" srcId="{8E0F5618-6A0D-4104-8A4A-35ED6BCDE62C}" destId="{992279F4-9527-4ECA-BC05-8715B0F908D7}" srcOrd="0" destOrd="0" presId="urn:microsoft.com/office/officeart/2008/layout/AlternatingHexagons"/>
    <dgm:cxn modelId="{BB5C7D05-9839-4F12-A330-225DB72C63A2}" type="presParOf" srcId="{8E0F5618-6A0D-4104-8A4A-35ED6BCDE62C}" destId="{99C8389B-F776-4206-9A64-7B8164C1276E}" srcOrd="1" destOrd="0" presId="urn:microsoft.com/office/officeart/2008/layout/AlternatingHexagons"/>
    <dgm:cxn modelId="{A8C8AD51-EEE4-4816-8FD0-7EE26346B255}" type="presParOf" srcId="{8E0F5618-6A0D-4104-8A4A-35ED6BCDE62C}" destId="{892E18FB-D601-4497-83DB-8CA0A29AB44A}" srcOrd="2" destOrd="0" presId="urn:microsoft.com/office/officeart/2008/layout/AlternatingHexagons"/>
    <dgm:cxn modelId="{4B8B6301-109A-40AF-A382-FB194F3696C3}" type="presParOf" srcId="{8E0F5618-6A0D-4104-8A4A-35ED6BCDE62C}" destId="{B765AEB6-4949-48B6-906F-F84148CDD100}" srcOrd="3" destOrd="0" presId="urn:microsoft.com/office/officeart/2008/layout/AlternatingHexagons"/>
    <dgm:cxn modelId="{4B4EB898-227E-4A1C-AA93-13A53B0EFCF7}" type="presParOf" srcId="{8E0F5618-6A0D-4104-8A4A-35ED6BCDE62C}" destId="{F8604070-2AA2-4886-A54F-5BFECA24C707}" srcOrd="4" destOrd="0" presId="urn:microsoft.com/office/officeart/2008/layout/AlternatingHexagons"/>
    <dgm:cxn modelId="{0058B3FD-A696-4F40-B70F-288349CA8A49}" type="presParOf" srcId="{8148A4D6-FEB5-484F-8A39-B7D80CBF5094}" destId="{4D59AE8D-84A5-46F2-BDF2-90687397A8FC}" srcOrd="1" destOrd="0" presId="urn:microsoft.com/office/officeart/2008/layout/AlternatingHexagons"/>
    <dgm:cxn modelId="{4C5B3D5B-CF52-4DA1-877C-5012668374C8}" type="presParOf" srcId="{8148A4D6-FEB5-484F-8A39-B7D80CBF5094}" destId="{9667FCA8-5EC9-4BC5-8956-63E5364C6720}" srcOrd="2" destOrd="0" presId="urn:microsoft.com/office/officeart/2008/layout/AlternatingHexagons"/>
    <dgm:cxn modelId="{B9E5B2A2-4A4B-43A3-A686-BB73761CC694}" type="presParOf" srcId="{9667FCA8-5EC9-4BC5-8956-63E5364C6720}" destId="{554523AD-145A-45D3-B7F2-C2E643B79BCC}" srcOrd="0" destOrd="0" presId="urn:microsoft.com/office/officeart/2008/layout/AlternatingHexagons"/>
    <dgm:cxn modelId="{741EC873-1CB0-4A56-852E-BCECCFEAEABB}" type="presParOf" srcId="{9667FCA8-5EC9-4BC5-8956-63E5364C6720}" destId="{99147C8E-3B6E-49E3-BD7E-1178D2B35ECD}" srcOrd="1" destOrd="0" presId="urn:microsoft.com/office/officeart/2008/layout/AlternatingHexagons"/>
    <dgm:cxn modelId="{95264E10-1614-4A20-9403-D78B14252E2F}" type="presParOf" srcId="{9667FCA8-5EC9-4BC5-8956-63E5364C6720}" destId="{97E2E9E6-A8BE-4D4F-A189-9ABA8B5C0D15}" srcOrd="2" destOrd="0" presId="urn:microsoft.com/office/officeart/2008/layout/AlternatingHexagons"/>
    <dgm:cxn modelId="{BC432022-DAB6-425E-BDCF-5D2C58525D61}" type="presParOf" srcId="{9667FCA8-5EC9-4BC5-8956-63E5364C6720}" destId="{ADBF49B3-0A2C-42E8-98A3-FDE8BDE79699}" srcOrd="3" destOrd="0" presId="urn:microsoft.com/office/officeart/2008/layout/AlternatingHexagons"/>
    <dgm:cxn modelId="{0EB488A7-E17C-4971-BEC7-A72E2CC254FD}" type="presParOf" srcId="{9667FCA8-5EC9-4BC5-8956-63E5364C6720}" destId="{835E69D2-27EC-4B91-8F0E-A6E0F63B8EE3}" srcOrd="4" destOrd="0" presId="urn:microsoft.com/office/officeart/2008/layout/AlternatingHexagons"/>
    <dgm:cxn modelId="{2E434386-8F4F-412A-87F2-4FA9588EF976}" type="presParOf" srcId="{8148A4D6-FEB5-484F-8A39-B7D80CBF5094}" destId="{3B454FEE-C184-4983-B06B-FFBEABA1FB41}" srcOrd="3" destOrd="0" presId="urn:microsoft.com/office/officeart/2008/layout/AlternatingHexagons"/>
    <dgm:cxn modelId="{2AE1455E-4101-417E-BC21-58E292D1497B}" type="presParOf" srcId="{8148A4D6-FEB5-484F-8A39-B7D80CBF5094}" destId="{DAA863F0-BF7E-4548-8332-DB55C599A2E4}" srcOrd="4" destOrd="0" presId="urn:microsoft.com/office/officeart/2008/layout/AlternatingHexagons"/>
    <dgm:cxn modelId="{1B2E91B1-7716-4D32-9F71-DE5CC0E304CB}" type="presParOf" srcId="{DAA863F0-BF7E-4548-8332-DB55C599A2E4}" destId="{B252BC20-9512-4B78-AD03-98AB6C059A21}" srcOrd="0" destOrd="0" presId="urn:microsoft.com/office/officeart/2008/layout/AlternatingHexagons"/>
    <dgm:cxn modelId="{761AC716-6578-432F-8BF8-11EBEA9F3CA2}" type="presParOf" srcId="{DAA863F0-BF7E-4548-8332-DB55C599A2E4}" destId="{C2818335-C574-47E8-AFCD-489E0F686598}" srcOrd="1" destOrd="0" presId="urn:microsoft.com/office/officeart/2008/layout/AlternatingHexagons"/>
    <dgm:cxn modelId="{B9EC9433-F6EB-4BC3-ABA9-04E91F611384}" type="presParOf" srcId="{DAA863F0-BF7E-4548-8332-DB55C599A2E4}" destId="{F0458B82-CA7F-4F3D-A9E0-281B0C144A70}" srcOrd="2" destOrd="0" presId="urn:microsoft.com/office/officeart/2008/layout/AlternatingHexagons"/>
    <dgm:cxn modelId="{F81CEF23-307F-4DE1-AEA7-73DE9DC22856}" type="presParOf" srcId="{DAA863F0-BF7E-4548-8332-DB55C599A2E4}" destId="{D21187E5-58B0-46B1-AAA7-C36801AA561B}" srcOrd="3" destOrd="0" presId="urn:microsoft.com/office/officeart/2008/layout/AlternatingHexagons"/>
    <dgm:cxn modelId="{B64946C3-CD4D-4EE0-B577-11F096EAB7B8}" type="presParOf" srcId="{DAA863F0-BF7E-4548-8332-DB55C599A2E4}" destId="{303F4115-52D4-44FD-B9AB-601778F02159}" srcOrd="4" destOrd="0" presId="urn:microsoft.com/office/officeart/2008/layout/AlternatingHexagon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5A9143-5E95-4AD2-B947-1AA02C5ADE27}" type="doc">
      <dgm:prSet loTypeId="urn:microsoft.com/office/officeart/2005/8/layout/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E398F473-6C4C-4F2B-8611-0A47A13AFCA9}">
      <dgm:prSet phldrT="[Text]"/>
      <dgm:spPr/>
      <dgm:t>
        <a:bodyPr/>
        <a:lstStyle/>
        <a:p>
          <a:r>
            <a:rPr lang="de-DE" dirty="0"/>
            <a:t>Dekodiergenauigkeit </a:t>
          </a:r>
        </a:p>
      </dgm:t>
    </dgm:pt>
    <dgm:pt modelId="{BD6A82DB-2B66-47FF-88F0-EDDB828E3E75}" type="parTrans" cxnId="{7F456874-19ED-49F2-8A7A-1BC4B55D4E04}">
      <dgm:prSet/>
      <dgm:spPr/>
      <dgm:t>
        <a:bodyPr/>
        <a:lstStyle/>
        <a:p>
          <a:endParaRPr lang="de-DE"/>
        </a:p>
      </dgm:t>
    </dgm:pt>
    <dgm:pt modelId="{9A56074B-DBE8-403F-9EDB-808852E4EBFE}" type="sibTrans" cxnId="{7F456874-19ED-49F2-8A7A-1BC4B55D4E04}">
      <dgm:prSet/>
      <dgm:spPr/>
      <dgm:t>
        <a:bodyPr/>
        <a:lstStyle/>
        <a:p>
          <a:endParaRPr lang="de-DE"/>
        </a:p>
      </dgm:t>
    </dgm:pt>
    <dgm:pt modelId="{043B0745-FFFC-40E5-92C9-5D8E2053EDC2}">
      <dgm:prSet phldrT="[Text]"/>
      <dgm:spPr/>
      <dgm:t>
        <a:bodyPr/>
        <a:lstStyle/>
        <a:p>
          <a:r>
            <a:rPr lang="de-DE" dirty="0"/>
            <a:t>Automatisierung</a:t>
          </a:r>
        </a:p>
      </dgm:t>
    </dgm:pt>
    <dgm:pt modelId="{823E49E1-E862-4C1E-BB15-67006B17DB8B}" type="parTrans" cxnId="{33E4986C-E06F-46E7-8DE5-AEC447BEE61D}">
      <dgm:prSet/>
      <dgm:spPr/>
      <dgm:t>
        <a:bodyPr/>
        <a:lstStyle/>
        <a:p>
          <a:endParaRPr lang="de-DE"/>
        </a:p>
      </dgm:t>
    </dgm:pt>
    <dgm:pt modelId="{2F7593DC-9A48-4F1D-BB5A-A4B90EDFB5C9}" type="sibTrans" cxnId="{33E4986C-E06F-46E7-8DE5-AEC447BEE61D}">
      <dgm:prSet/>
      <dgm:spPr/>
      <dgm:t>
        <a:bodyPr/>
        <a:lstStyle/>
        <a:p>
          <a:endParaRPr lang="de-DE"/>
        </a:p>
      </dgm:t>
    </dgm:pt>
    <dgm:pt modelId="{395BBA10-67B5-4759-95C2-D0F6242516DF}">
      <dgm:prSet phldrT="[Text]"/>
      <dgm:spPr/>
      <dgm:t>
        <a:bodyPr/>
        <a:lstStyle/>
        <a:p>
          <a:r>
            <a:rPr lang="de-DE" dirty="0"/>
            <a:t>Lesegeschwindigkeit </a:t>
          </a:r>
        </a:p>
      </dgm:t>
    </dgm:pt>
    <dgm:pt modelId="{34B387BD-E8EF-4ECB-8097-87F1CAFE91C6}" type="parTrans" cxnId="{34585458-EACB-4DA4-9563-CB3D98C24AD6}">
      <dgm:prSet/>
      <dgm:spPr/>
      <dgm:t>
        <a:bodyPr/>
        <a:lstStyle/>
        <a:p>
          <a:endParaRPr lang="de-DE"/>
        </a:p>
      </dgm:t>
    </dgm:pt>
    <dgm:pt modelId="{EC4D6FAA-0539-4F6B-9284-F657085A42D7}" type="sibTrans" cxnId="{34585458-EACB-4DA4-9563-CB3D98C24AD6}">
      <dgm:prSet/>
      <dgm:spPr/>
      <dgm:t>
        <a:bodyPr/>
        <a:lstStyle/>
        <a:p>
          <a:endParaRPr lang="de-DE"/>
        </a:p>
      </dgm:t>
    </dgm:pt>
    <dgm:pt modelId="{CA601003-5AAC-4C26-B93F-14B385DB5CA9}">
      <dgm:prSet/>
      <dgm:spPr/>
      <dgm:t>
        <a:bodyPr/>
        <a:lstStyle/>
        <a:p>
          <a:r>
            <a:rPr lang="de-DE" dirty="0"/>
            <a:t>Betonung / Prosodie </a:t>
          </a:r>
        </a:p>
      </dgm:t>
    </dgm:pt>
    <dgm:pt modelId="{FC887260-4A94-42B6-ADCA-86A0166128F1}" type="parTrans" cxnId="{4EA9C70F-27A3-4374-8EDC-6522D7C807A3}">
      <dgm:prSet/>
      <dgm:spPr/>
      <dgm:t>
        <a:bodyPr/>
        <a:lstStyle/>
        <a:p>
          <a:endParaRPr lang="de-AT"/>
        </a:p>
      </dgm:t>
    </dgm:pt>
    <dgm:pt modelId="{C46B69D5-8948-4C0C-B7DE-59BAFA1A1011}" type="sibTrans" cxnId="{4EA9C70F-27A3-4374-8EDC-6522D7C807A3}">
      <dgm:prSet/>
      <dgm:spPr/>
      <dgm:t>
        <a:bodyPr/>
        <a:lstStyle/>
        <a:p>
          <a:endParaRPr lang="de-AT"/>
        </a:p>
      </dgm:t>
    </dgm:pt>
    <dgm:pt modelId="{0CA8B5E0-19FB-489E-B56F-C9308DB0E111}" type="pres">
      <dgm:prSet presAssocID="{A35A9143-5E95-4AD2-B947-1AA02C5ADE27}" presName="linear" presStyleCnt="0">
        <dgm:presLayoutVars>
          <dgm:dir/>
          <dgm:animLvl val="lvl"/>
          <dgm:resizeHandles val="exact"/>
        </dgm:presLayoutVars>
      </dgm:prSet>
      <dgm:spPr/>
    </dgm:pt>
    <dgm:pt modelId="{E1CA0FA3-7DD1-4EA4-9842-B4A53FCC8FCD}" type="pres">
      <dgm:prSet presAssocID="{E398F473-6C4C-4F2B-8611-0A47A13AFCA9}" presName="parentLin" presStyleCnt="0"/>
      <dgm:spPr/>
    </dgm:pt>
    <dgm:pt modelId="{3B372FAA-6FEA-47F8-807F-270DCF01F151}" type="pres">
      <dgm:prSet presAssocID="{E398F473-6C4C-4F2B-8611-0A47A13AFCA9}" presName="parentLeftMargin" presStyleLbl="node1" presStyleIdx="0" presStyleCnt="4"/>
      <dgm:spPr/>
    </dgm:pt>
    <dgm:pt modelId="{484F426A-41E9-430E-884F-FA64E5BE30D0}" type="pres">
      <dgm:prSet presAssocID="{E398F473-6C4C-4F2B-8611-0A47A13AFCA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C9B7A0E-488E-4AEB-856F-998D7EFB0546}" type="pres">
      <dgm:prSet presAssocID="{E398F473-6C4C-4F2B-8611-0A47A13AFCA9}" presName="negativeSpace" presStyleCnt="0"/>
      <dgm:spPr/>
    </dgm:pt>
    <dgm:pt modelId="{9554A941-46CC-4A05-BB31-BD6CAE2D7C79}" type="pres">
      <dgm:prSet presAssocID="{E398F473-6C4C-4F2B-8611-0A47A13AFCA9}" presName="childText" presStyleLbl="conFgAcc1" presStyleIdx="0" presStyleCnt="4">
        <dgm:presLayoutVars>
          <dgm:bulletEnabled val="1"/>
        </dgm:presLayoutVars>
      </dgm:prSet>
      <dgm:spPr/>
    </dgm:pt>
    <dgm:pt modelId="{E338C090-C8E4-45CE-95EE-A88536DBECB5}" type="pres">
      <dgm:prSet presAssocID="{9A56074B-DBE8-403F-9EDB-808852E4EBFE}" presName="spaceBetweenRectangles" presStyleCnt="0"/>
      <dgm:spPr/>
    </dgm:pt>
    <dgm:pt modelId="{C5B77F08-B4CC-4346-9C5F-FA79C5878EE4}" type="pres">
      <dgm:prSet presAssocID="{043B0745-FFFC-40E5-92C9-5D8E2053EDC2}" presName="parentLin" presStyleCnt="0"/>
      <dgm:spPr/>
    </dgm:pt>
    <dgm:pt modelId="{1AECB326-E2A7-4816-B2CD-97878626C4C5}" type="pres">
      <dgm:prSet presAssocID="{043B0745-FFFC-40E5-92C9-5D8E2053EDC2}" presName="parentLeftMargin" presStyleLbl="node1" presStyleIdx="0" presStyleCnt="4"/>
      <dgm:spPr/>
    </dgm:pt>
    <dgm:pt modelId="{5B3E90AC-4E34-4F77-A926-FCA1DD7B7242}" type="pres">
      <dgm:prSet presAssocID="{043B0745-FFFC-40E5-92C9-5D8E2053EDC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47BF1C9-A5CF-4F9C-B3C8-804853C53366}" type="pres">
      <dgm:prSet presAssocID="{043B0745-FFFC-40E5-92C9-5D8E2053EDC2}" presName="negativeSpace" presStyleCnt="0"/>
      <dgm:spPr/>
    </dgm:pt>
    <dgm:pt modelId="{38458D7E-D7C7-473E-8D43-9C084C0DDB49}" type="pres">
      <dgm:prSet presAssocID="{043B0745-FFFC-40E5-92C9-5D8E2053EDC2}" presName="childText" presStyleLbl="conFgAcc1" presStyleIdx="1" presStyleCnt="4">
        <dgm:presLayoutVars>
          <dgm:bulletEnabled val="1"/>
        </dgm:presLayoutVars>
      </dgm:prSet>
      <dgm:spPr/>
    </dgm:pt>
    <dgm:pt modelId="{F7F88A19-296E-4CAD-9E88-2D819E3F0F60}" type="pres">
      <dgm:prSet presAssocID="{2F7593DC-9A48-4F1D-BB5A-A4B90EDFB5C9}" presName="spaceBetweenRectangles" presStyleCnt="0"/>
      <dgm:spPr/>
    </dgm:pt>
    <dgm:pt modelId="{0C4DDF0E-5943-4F49-904C-B8C63218D34B}" type="pres">
      <dgm:prSet presAssocID="{395BBA10-67B5-4759-95C2-D0F6242516DF}" presName="parentLin" presStyleCnt="0"/>
      <dgm:spPr/>
    </dgm:pt>
    <dgm:pt modelId="{9D3A5E53-1858-49D8-83BB-981D4D7DD5EF}" type="pres">
      <dgm:prSet presAssocID="{395BBA10-67B5-4759-95C2-D0F6242516DF}" presName="parentLeftMargin" presStyleLbl="node1" presStyleIdx="1" presStyleCnt="4"/>
      <dgm:spPr/>
    </dgm:pt>
    <dgm:pt modelId="{1534C586-5904-411F-AA16-721EBC0CD883}" type="pres">
      <dgm:prSet presAssocID="{395BBA10-67B5-4759-95C2-D0F6242516D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C87AC00-9A1F-4097-86EA-5D29FA807F8E}" type="pres">
      <dgm:prSet presAssocID="{395BBA10-67B5-4759-95C2-D0F6242516DF}" presName="negativeSpace" presStyleCnt="0"/>
      <dgm:spPr/>
    </dgm:pt>
    <dgm:pt modelId="{CBCBE20E-A836-46DB-839D-3FB1A98604BF}" type="pres">
      <dgm:prSet presAssocID="{395BBA10-67B5-4759-95C2-D0F6242516DF}" presName="childText" presStyleLbl="conFgAcc1" presStyleIdx="2" presStyleCnt="4">
        <dgm:presLayoutVars>
          <dgm:bulletEnabled val="1"/>
        </dgm:presLayoutVars>
      </dgm:prSet>
      <dgm:spPr/>
    </dgm:pt>
    <dgm:pt modelId="{34F93EB2-2418-4575-848A-A9FDC0D54799}" type="pres">
      <dgm:prSet presAssocID="{EC4D6FAA-0539-4F6B-9284-F657085A42D7}" presName="spaceBetweenRectangles" presStyleCnt="0"/>
      <dgm:spPr/>
    </dgm:pt>
    <dgm:pt modelId="{36011493-D351-48EA-B393-724207DAC573}" type="pres">
      <dgm:prSet presAssocID="{CA601003-5AAC-4C26-B93F-14B385DB5CA9}" presName="parentLin" presStyleCnt="0"/>
      <dgm:spPr/>
    </dgm:pt>
    <dgm:pt modelId="{22C1FE05-06D9-4197-B915-66F477970FA1}" type="pres">
      <dgm:prSet presAssocID="{CA601003-5AAC-4C26-B93F-14B385DB5CA9}" presName="parentLeftMargin" presStyleLbl="node1" presStyleIdx="2" presStyleCnt="4"/>
      <dgm:spPr/>
    </dgm:pt>
    <dgm:pt modelId="{CA2A5FCA-F08B-4D11-B7F0-EB251ADC6361}" type="pres">
      <dgm:prSet presAssocID="{CA601003-5AAC-4C26-B93F-14B385DB5CA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4117B06-D50A-42DF-9843-C9BF647D01C6}" type="pres">
      <dgm:prSet presAssocID="{CA601003-5AAC-4C26-B93F-14B385DB5CA9}" presName="negativeSpace" presStyleCnt="0"/>
      <dgm:spPr/>
    </dgm:pt>
    <dgm:pt modelId="{F3ACB3A6-55C7-4419-BAE5-DD191526FF1C}" type="pres">
      <dgm:prSet presAssocID="{CA601003-5AAC-4C26-B93F-14B385DB5CA9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DB2ABB0F-5EA2-429D-AD5E-A390274DD311}" type="presOf" srcId="{395BBA10-67B5-4759-95C2-D0F6242516DF}" destId="{1534C586-5904-411F-AA16-721EBC0CD883}" srcOrd="1" destOrd="0" presId="urn:microsoft.com/office/officeart/2005/8/layout/list1"/>
    <dgm:cxn modelId="{4EA9C70F-27A3-4374-8EDC-6522D7C807A3}" srcId="{A35A9143-5E95-4AD2-B947-1AA02C5ADE27}" destId="{CA601003-5AAC-4C26-B93F-14B385DB5CA9}" srcOrd="3" destOrd="0" parTransId="{FC887260-4A94-42B6-ADCA-86A0166128F1}" sibTransId="{C46B69D5-8948-4C0C-B7DE-59BAFA1A1011}"/>
    <dgm:cxn modelId="{37999467-1A46-4D68-9DF4-7A156D9A6827}" type="presOf" srcId="{A35A9143-5E95-4AD2-B947-1AA02C5ADE27}" destId="{0CA8B5E0-19FB-489E-B56F-C9308DB0E111}" srcOrd="0" destOrd="0" presId="urn:microsoft.com/office/officeart/2005/8/layout/list1"/>
    <dgm:cxn modelId="{52AF236C-3BBF-49BE-9326-DB30552DDC28}" type="presOf" srcId="{395BBA10-67B5-4759-95C2-D0F6242516DF}" destId="{9D3A5E53-1858-49D8-83BB-981D4D7DD5EF}" srcOrd="0" destOrd="0" presId="urn:microsoft.com/office/officeart/2005/8/layout/list1"/>
    <dgm:cxn modelId="{33E4986C-E06F-46E7-8DE5-AEC447BEE61D}" srcId="{A35A9143-5E95-4AD2-B947-1AA02C5ADE27}" destId="{043B0745-FFFC-40E5-92C9-5D8E2053EDC2}" srcOrd="1" destOrd="0" parTransId="{823E49E1-E862-4C1E-BB15-67006B17DB8B}" sibTransId="{2F7593DC-9A48-4F1D-BB5A-A4B90EDFB5C9}"/>
    <dgm:cxn modelId="{F8D9DD6F-CF38-4F9D-957E-FA272A1EF1BA}" type="presOf" srcId="{043B0745-FFFC-40E5-92C9-5D8E2053EDC2}" destId="{5B3E90AC-4E34-4F77-A926-FCA1DD7B7242}" srcOrd="1" destOrd="0" presId="urn:microsoft.com/office/officeart/2005/8/layout/list1"/>
    <dgm:cxn modelId="{7F456874-19ED-49F2-8A7A-1BC4B55D4E04}" srcId="{A35A9143-5E95-4AD2-B947-1AA02C5ADE27}" destId="{E398F473-6C4C-4F2B-8611-0A47A13AFCA9}" srcOrd="0" destOrd="0" parTransId="{BD6A82DB-2B66-47FF-88F0-EDDB828E3E75}" sibTransId="{9A56074B-DBE8-403F-9EDB-808852E4EBFE}"/>
    <dgm:cxn modelId="{552EE754-0667-4C0D-A36A-7B39CD7779AF}" type="presOf" srcId="{E398F473-6C4C-4F2B-8611-0A47A13AFCA9}" destId="{484F426A-41E9-430E-884F-FA64E5BE30D0}" srcOrd="1" destOrd="0" presId="urn:microsoft.com/office/officeart/2005/8/layout/list1"/>
    <dgm:cxn modelId="{34585458-EACB-4DA4-9563-CB3D98C24AD6}" srcId="{A35A9143-5E95-4AD2-B947-1AA02C5ADE27}" destId="{395BBA10-67B5-4759-95C2-D0F6242516DF}" srcOrd="2" destOrd="0" parTransId="{34B387BD-E8EF-4ECB-8097-87F1CAFE91C6}" sibTransId="{EC4D6FAA-0539-4F6B-9284-F657085A42D7}"/>
    <dgm:cxn modelId="{DDA5325A-3A34-4C7A-BE1D-066FDFA2D191}" type="presOf" srcId="{CA601003-5AAC-4C26-B93F-14B385DB5CA9}" destId="{CA2A5FCA-F08B-4D11-B7F0-EB251ADC6361}" srcOrd="1" destOrd="0" presId="urn:microsoft.com/office/officeart/2005/8/layout/list1"/>
    <dgm:cxn modelId="{2D6E2FA1-D5A3-4867-883F-85A7271C422A}" type="presOf" srcId="{E398F473-6C4C-4F2B-8611-0A47A13AFCA9}" destId="{3B372FAA-6FEA-47F8-807F-270DCF01F151}" srcOrd="0" destOrd="0" presId="urn:microsoft.com/office/officeart/2005/8/layout/list1"/>
    <dgm:cxn modelId="{9C4F65D5-F041-4C4C-A3C8-7E9B6A374663}" type="presOf" srcId="{CA601003-5AAC-4C26-B93F-14B385DB5CA9}" destId="{22C1FE05-06D9-4197-B915-66F477970FA1}" srcOrd="0" destOrd="0" presId="urn:microsoft.com/office/officeart/2005/8/layout/list1"/>
    <dgm:cxn modelId="{8BA111E3-21C9-4300-968F-B1A862806C4A}" type="presOf" srcId="{043B0745-FFFC-40E5-92C9-5D8E2053EDC2}" destId="{1AECB326-E2A7-4816-B2CD-97878626C4C5}" srcOrd="0" destOrd="0" presId="urn:microsoft.com/office/officeart/2005/8/layout/list1"/>
    <dgm:cxn modelId="{A914DF1D-4512-4CC3-92C6-B154C50BE04F}" type="presParOf" srcId="{0CA8B5E0-19FB-489E-B56F-C9308DB0E111}" destId="{E1CA0FA3-7DD1-4EA4-9842-B4A53FCC8FCD}" srcOrd="0" destOrd="0" presId="urn:microsoft.com/office/officeart/2005/8/layout/list1"/>
    <dgm:cxn modelId="{42B8198B-E736-4A97-99C8-92179A7282BF}" type="presParOf" srcId="{E1CA0FA3-7DD1-4EA4-9842-B4A53FCC8FCD}" destId="{3B372FAA-6FEA-47F8-807F-270DCF01F151}" srcOrd="0" destOrd="0" presId="urn:microsoft.com/office/officeart/2005/8/layout/list1"/>
    <dgm:cxn modelId="{08D3CCAF-5687-4ECB-ABE1-3F117B49DEC0}" type="presParOf" srcId="{E1CA0FA3-7DD1-4EA4-9842-B4A53FCC8FCD}" destId="{484F426A-41E9-430E-884F-FA64E5BE30D0}" srcOrd="1" destOrd="0" presId="urn:microsoft.com/office/officeart/2005/8/layout/list1"/>
    <dgm:cxn modelId="{7EA1AD31-5480-4BDE-90EE-770275CD7771}" type="presParOf" srcId="{0CA8B5E0-19FB-489E-B56F-C9308DB0E111}" destId="{EC9B7A0E-488E-4AEB-856F-998D7EFB0546}" srcOrd="1" destOrd="0" presId="urn:microsoft.com/office/officeart/2005/8/layout/list1"/>
    <dgm:cxn modelId="{7C65B1F1-5690-4040-A8CF-915FBC0A8F03}" type="presParOf" srcId="{0CA8B5E0-19FB-489E-B56F-C9308DB0E111}" destId="{9554A941-46CC-4A05-BB31-BD6CAE2D7C79}" srcOrd="2" destOrd="0" presId="urn:microsoft.com/office/officeart/2005/8/layout/list1"/>
    <dgm:cxn modelId="{D1CD16D5-A262-4D4B-BD03-518FA2EA618E}" type="presParOf" srcId="{0CA8B5E0-19FB-489E-B56F-C9308DB0E111}" destId="{E338C090-C8E4-45CE-95EE-A88536DBECB5}" srcOrd="3" destOrd="0" presId="urn:microsoft.com/office/officeart/2005/8/layout/list1"/>
    <dgm:cxn modelId="{80303B31-7779-48E5-AB1A-38BF20581C2C}" type="presParOf" srcId="{0CA8B5E0-19FB-489E-B56F-C9308DB0E111}" destId="{C5B77F08-B4CC-4346-9C5F-FA79C5878EE4}" srcOrd="4" destOrd="0" presId="urn:microsoft.com/office/officeart/2005/8/layout/list1"/>
    <dgm:cxn modelId="{079DC3FC-514F-40A4-A35B-0152D184FFC9}" type="presParOf" srcId="{C5B77F08-B4CC-4346-9C5F-FA79C5878EE4}" destId="{1AECB326-E2A7-4816-B2CD-97878626C4C5}" srcOrd="0" destOrd="0" presId="urn:microsoft.com/office/officeart/2005/8/layout/list1"/>
    <dgm:cxn modelId="{A94A13A7-4156-4DB6-A142-5863A3B77E87}" type="presParOf" srcId="{C5B77F08-B4CC-4346-9C5F-FA79C5878EE4}" destId="{5B3E90AC-4E34-4F77-A926-FCA1DD7B7242}" srcOrd="1" destOrd="0" presId="urn:microsoft.com/office/officeart/2005/8/layout/list1"/>
    <dgm:cxn modelId="{42658ADA-B15D-47A9-B463-1A3A13F2BB61}" type="presParOf" srcId="{0CA8B5E0-19FB-489E-B56F-C9308DB0E111}" destId="{947BF1C9-A5CF-4F9C-B3C8-804853C53366}" srcOrd="5" destOrd="0" presId="urn:microsoft.com/office/officeart/2005/8/layout/list1"/>
    <dgm:cxn modelId="{E67FF66C-3C2C-4E93-9E24-F4C00023779E}" type="presParOf" srcId="{0CA8B5E0-19FB-489E-B56F-C9308DB0E111}" destId="{38458D7E-D7C7-473E-8D43-9C084C0DDB49}" srcOrd="6" destOrd="0" presId="urn:microsoft.com/office/officeart/2005/8/layout/list1"/>
    <dgm:cxn modelId="{44B5D0CC-7C85-4BB8-AADF-EECD4A9821DD}" type="presParOf" srcId="{0CA8B5E0-19FB-489E-B56F-C9308DB0E111}" destId="{F7F88A19-296E-4CAD-9E88-2D819E3F0F60}" srcOrd="7" destOrd="0" presId="urn:microsoft.com/office/officeart/2005/8/layout/list1"/>
    <dgm:cxn modelId="{FAF51F75-AF36-467F-AB5E-402650EF6164}" type="presParOf" srcId="{0CA8B5E0-19FB-489E-B56F-C9308DB0E111}" destId="{0C4DDF0E-5943-4F49-904C-B8C63218D34B}" srcOrd="8" destOrd="0" presId="urn:microsoft.com/office/officeart/2005/8/layout/list1"/>
    <dgm:cxn modelId="{23C5F1D2-2928-4987-86A4-0767D274A272}" type="presParOf" srcId="{0C4DDF0E-5943-4F49-904C-B8C63218D34B}" destId="{9D3A5E53-1858-49D8-83BB-981D4D7DD5EF}" srcOrd="0" destOrd="0" presId="urn:microsoft.com/office/officeart/2005/8/layout/list1"/>
    <dgm:cxn modelId="{3698F945-65B8-4627-BABE-47BB8EF35230}" type="presParOf" srcId="{0C4DDF0E-5943-4F49-904C-B8C63218D34B}" destId="{1534C586-5904-411F-AA16-721EBC0CD883}" srcOrd="1" destOrd="0" presId="urn:microsoft.com/office/officeart/2005/8/layout/list1"/>
    <dgm:cxn modelId="{6B502D52-0359-454B-844F-71BD369A82A6}" type="presParOf" srcId="{0CA8B5E0-19FB-489E-B56F-C9308DB0E111}" destId="{6C87AC00-9A1F-4097-86EA-5D29FA807F8E}" srcOrd="9" destOrd="0" presId="urn:microsoft.com/office/officeart/2005/8/layout/list1"/>
    <dgm:cxn modelId="{D9B58EE8-A037-450E-9BFC-9CB12971956C}" type="presParOf" srcId="{0CA8B5E0-19FB-489E-B56F-C9308DB0E111}" destId="{CBCBE20E-A836-46DB-839D-3FB1A98604BF}" srcOrd="10" destOrd="0" presId="urn:microsoft.com/office/officeart/2005/8/layout/list1"/>
    <dgm:cxn modelId="{8D47A915-132E-4BFE-BE4F-2E4713C0AB25}" type="presParOf" srcId="{0CA8B5E0-19FB-489E-B56F-C9308DB0E111}" destId="{34F93EB2-2418-4575-848A-A9FDC0D54799}" srcOrd="11" destOrd="0" presId="urn:microsoft.com/office/officeart/2005/8/layout/list1"/>
    <dgm:cxn modelId="{1A45DF90-D46A-4544-AAE6-8882CD2206F1}" type="presParOf" srcId="{0CA8B5E0-19FB-489E-B56F-C9308DB0E111}" destId="{36011493-D351-48EA-B393-724207DAC573}" srcOrd="12" destOrd="0" presId="urn:microsoft.com/office/officeart/2005/8/layout/list1"/>
    <dgm:cxn modelId="{E3FFBC01-7639-403E-87DC-A44FD3776CF5}" type="presParOf" srcId="{36011493-D351-48EA-B393-724207DAC573}" destId="{22C1FE05-06D9-4197-B915-66F477970FA1}" srcOrd="0" destOrd="0" presId="urn:microsoft.com/office/officeart/2005/8/layout/list1"/>
    <dgm:cxn modelId="{73BEF63D-EC53-475D-9137-E00575BCEDC0}" type="presParOf" srcId="{36011493-D351-48EA-B393-724207DAC573}" destId="{CA2A5FCA-F08B-4D11-B7F0-EB251ADC6361}" srcOrd="1" destOrd="0" presId="urn:microsoft.com/office/officeart/2005/8/layout/list1"/>
    <dgm:cxn modelId="{A630CC2E-8360-4915-B10E-8240FAB38A5A}" type="presParOf" srcId="{0CA8B5E0-19FB-489E-B56F-C9308DB0E111}" destId="{74117B06-D50A-42DF-9843-C9BF647D01C6}" srcOrd="13" destOrd="0" presId="urn:microsoft.com/office/officeart/2005/8/layout/list1"/>
    <dgm:cxn modelId="{91FEDDA3-3F94-4195-BBB2-9F7529F014E1}" type="presParOf" srcId="{0CA8B5E0-19FB-489E-B56F-C9308DB0E111}" destId="{F3ACB3A6-55C7-4419-BAE5-DD191526FF1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2279F4-9527-4ECA-BC05-8715B0F908D7}">
      <dsp:nvSpPr>
        <dsp:cNvPr id="0" name=""/>
        <dsp:cNvSpPr/>
      </dsp:nvSpPr>
      <dsp:spPr>
        <a:xfrm rot="5400000">
          <a:off x="2776134" y="112873"/>
          <a:ext cx="1708436" cy="1486340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>
              <a:solidFill>
                <a:schemeClr val="tx2"/>
              </a:solidFill>
              <a:latin typeface="Aptos" panose="020B0004020202020204" pitchFamily="34" charset="0"/>
            </a:rPr>
            <a:t>Bildungs-direktion Vorarlberg</a:t>
          </a:r>
        </a:p>
      </dsp:txBody>
      <dsp:txXfrm rot="-5400000">
        <a:off x="3118803" y="268056"/>
        <a:ext cx="1023098" cy="1175974"/>
      </dsp:txXfrm>
    </dsp:sp>
    <dsp:sp modelId="{99C8389B-F776-4206-9A64-7B8164C1276E}">
      <dsp:nvSpPr>
        <dsp:cNvPr id="0" name=""/>
        <dsp:cNvSpPr/>
      </dsp:nvSpPr>
      <dsp:spPr>
        <a:xfrm>
          <a:off x="4418549" y="273183"/>
          <a:ext cx="2249577" cy="1025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kern="1200" dirty="0">
              <a:latin typeface="+mn-lt"/>
            </a:rPr>
            <a:t>SQM (Region Nord)</a:t>
          </a: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1400" kern="1200" dirty="0">
            <a:latin typeface="+mn-lt"/>
          </a:endParaRP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1400" kern="1200" dirty="0">
            <a:latin typeface="+mn-lt"/>
          </a:endParaRP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kern="1200" dirty="0">
              <a:latin typeface="+mn-lt"/>
            </a:rPr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de-AT" sz="1400" kern="1200" dirty="0">
              <a:latin typeface="+mn-lt"/>
            </a:rPr>
            <a:t>Fachstab </a:t>
          </a:r>
        </a:p>
        <a:p>
          <a:pPr marL="0"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1400" kern="1200" dirty="0">
            <a:latin typeface="+mn-lt"/>
          </a:endParaRPr>
        </a:p>
      </dsp:txBody>
      <dsp:txXfrm>
        <a:off x="4418549" y="273183"/>
        <a:ext cx="2249577" cy="1025062"/>
      </dsp:txXfrm>
    </dsp:sp>
    <dsp:sp modelId="{F8604070-2AA2-4886-A54F-5BFECA24C707}">
      <dsp:nvSpPr>
        <dsp:cNvPr id="0" name=""/>
        <dsp:cNvSpPr/>
      </dsp:nvSpPr>
      <dsp:spPr>
        <a:xfrm rot="5400000">
          <a:off x="1157881" y="128505"/>
          <a:ext cx="1708436" cy="1486340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shade val="80000"/>
            <a:hueOff val="3799"/>
            <a:satOff val="1463"/>
            <a:lumOff val="28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>
              <a:solidFill>
                <a:schemeClr val="tx2"/>
              </a:solidFill>
              <a:latin typeface="Aptos" panose="020B0004020202020204" pitchFamily="34" charset="0"/>
            </a:rPr>
            <a:t>Sprache. Lesen.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>
              <a:solidFill>
                <a:schemeClr val="tx2"/>
              </a:solidFill>
              <a:latin typeface="Aptos" panose="020B0004020202020204" pitchFamily="34" charset="0"/>
            </a:rPr>
            <a:t>Team</a:t>
          </a:r>
        </a:p>
      </dsp:txBody>
      <dsp:txXfrm rot="-5400000">
        <a:off x="1500550" y="283688"/>
        <a:ext cx="1023098" cy="1175974"/>
      </dsp:txXfrm>
    </dsp:sp>
    <dsp:sp modelId="{554523AD-145A-45D3-B7F2-C2E643B79BCC}">
      <dsp:nvSpPr>
        <dsp:cNvPr id="0" name=""/>
        <dsp:cNvSpPr/>
      </dsp:nvSpPr>
      <dsp:spPr>
        <a:xfrm rot="5400000">
          <a:off x="2030536" y="1547601"/>
          <a:ext cx="1708436" cy="1486340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tx2"/>
              </a:solidFill>
              <a:latin typeface="Aptos" panose="020B0004020202020204" pitchFamily="34" charset="0"/>
            </a:rPr>
            <a:t>Bildungs-netzwerk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>
              <a:solidFill>
                <a:schemeClr val="tx2"/>
              </a:solidFill>
              <a:latin typeface="Aptos" panose="020B0004020202020204" pitchFamily="34" charset="0"/>
            </a:rPr>
            <a:t>LiLe</a:t>
          </a:r>
        </a:p>
      </dsp:txBody>
      <dsp:txXfrm rot="-5400000">
        <a:off x="2373205" y="1702784"/>
        <a:ext cx="1023098" cy="1175974"/>
      </dsp:txXfrm>
    </dsp:sp>
    <dsp:sp modelId="{99147C8E-3B6E-49E3-BD7E-1178D2B35ECD}">
      <dsp:nvSpPr>
        <dsp:cNvPr id="0" name=""/>
        <dsp:cNvSpPr/>
      </dsp:nvSpPr>
      <dsp:spPr>
        <a:xfrm>
          <a:off x="260609" y="1793633"/>
          <a:ext cx="1845111" cy="1025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5E69D2-27EC-4B91-8F0E-A6E0F63B8EE3}">
      <dsp:nvSpPr>
        <dsp:cNvPr id="0" name=""/>
        <dsp:cNvSpPr/>
      </dsp:nvSpPr>
      <dsp:spPr>
        <a:xfrm rot="5400000">
          <a:off x="1167909" y="2996666"/>
          <a:ext cx="1708436" cy="1522889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2700" cap="flat" cmpd="sng" algn="ctr">
          <a:solidFill>
            <a:srgbClr val="58696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DE" sz="1600" kern="1200" dirty="0">
              <a:solidFill>
                <a:schemeClr val="tx2"/>
              </a:solidFill>
              <a:latin typeface="Aptos" panose="020B0004020202020204" pitchFamily="34" charset="0"/>
            </a:rPr>
            <a:t>VS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AT" sz="1600" kern="1200" dirty="0">
              <a:solidFill>
                <a:schemeClr val="tx2"/>
              </a:solidFill>
              <a:latin typeface="Aptos" panose="020B0004020202020204" pitchFamily="34" charset="0"/>
            </a:rPr>
            <a:t>Fußach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AT" sz="1600" kern="1200" dirty="0">
              <a:solidFill>
                <a:schemeClr val="tx2"/>
              </a:solidFill>
              <a:latin typeface="Aptos" panose="020B0004020202020204" pitchFamily="34" charset="0"/>
            </a:rPr>
            <a:t>Bregenz-Rieden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e-AT" sz="1600" kern="1200" dirty="0">
              <a:solidFill>
                <a:schemeClr val="tx2"/>
              </a:solidFill>
              <a:latin typeface="Aptos" panose="020B0004020202020204" pitchFamily="34" charset="0"/>
            </a:rPr>
            <a:t>Db/ Rohrbach</a:t>
          </a:r>
        </a:p>
      </dsp:txBody>
      <dsp:txXfrm rot="-5400000">
        <a:off x="1500714" y="3173170"/>
        <a:ext cx="1042825" cy="1169882"/>
      </dsp:txXfrm>
    </dsp:sp>
    <dsp:sp modelId="{B252BC20-9512-4B78-AD03-98AB6C059A21}">
      <dsp:nvSpPr>
        <dsp:cNvPr id="0" name=""/>
        <dsp:cNvSpPr/>
      </dsp:nvSpPr>
      <dsp:spPr>
        <a:xfrm rot="5400000">
          <a:off x="3617560" y="1572733"/>
          <a:ext cx="1708436" cy="1486340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shade val="80000"/>
            <a:hueOff val="15196"/>
            <a:satOff val="5851"/>
            <a:lumOff val="114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400" kern="1200" dirty="0">
              <a:solidFill>
                <a:schemeClr val="tx2"/>
              </a:solidFill>
              <a:latin typeface="Aptos" panose="020B0004020202020204" pitchFamily="34" charset="0"/>
            </a:rPr>
            <a:t>PH Vorarlberg / Land Vorarlberg / Wirtschaftskammer </a:t>
          </a:r>
          <a:r>
            <a:rPr lang="de-AT" sz="1400" kern="1200" dirty="0" err="1">
              <a:solidFill>
                <a:schemeClr val="tx2"/>
              </a:solidFill>
              <a:latin typeface="Aptos" panose="020B0004020202020204" pitchFamily="34" charset="0"/>
            </a:rPr>
            <a:t>Vlbg</a:t>
          </a:r>
          <a:r>
            <a:rPr lang="de-AT" sz="1400" kern="1200" dirty="0">
              <a:solidFill>
                <a:schemeClr val="tx2"/>
              </a:solidFill>
              <a:latin typeface="Aptos" panose="020B0004020202020204" pitchFamily="34" charset="0"/>
            </a:rPr>
            <a:t>.</a:t>
          </a:r>
        </a:p>
      </dsp:txBody>
      <dsp:txXfrm rot="-5400000">
        <a:off x="3960229" y="1727916"/>
        <a:ext cx="1023098" cy="1175974"/>
      </dsp:txXfrm>
    </dsp:sp>
    <dsp:sp modelId="{C2818335-C574-47E8-AFCD-489E0F686598}">
      <dsp:nvSpPr>
        <dsp:cNvPr id="0" name=""/>
        <dsp:cNvSpPr/>
      </dsp:nvSpPr>
      <dsp:spPr>
        <a:xfrm>
          <a:off x="4539810" y="3215278"/>
          <a:ext cx="1906615" cy="1025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AT" sz="1400" kern="1200" dirty="0">
            <a:latin typeface="+mn-lt"/>
          </a:endParaRPr>
        </a:p>
      </dsp:txBody>
      <dsp:txXfrm>
        <a:off x="4539810" y="3215278"/>
        <a:ext cx="1906615" cy="1025062"/>
      </dsp:txXfrm>
    </dsp:sp>
    <dsp:sp modelId="{303F4115-52D4-44FD-B9AB-601778F02159}">
      <dsp:nvSpPr>
        <dsp:cNvPr id="0" name=""/>
        <dsp:cNvSpPr/>
      </dsp:nvSpPr>
      <dsp:spPr>
        <a:xfrm rot="5400000">
          <a:off x="319014" y="1488799"/>
          <a:ext cx="1708436" cy="1654207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12700" cap="flat" cmpd="sng" algn="ctr">
          <a:solidFill>
            <a:srgbClr val="58696B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>
              <a:solidFill>
                <a:schemeClr val="tx2"/>
              </a:solidFill>
              <a:latin typeface="Aptos" panose="020B0004020202020204" pitchFamily="34" charset="0"/>
            </a:rPr>
            <a:t>MS Schwarzach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>
              <a:solidFill>
                <a:schemeClr val="tx2"/>
              </a:solidFill>
              <a:latin typeface="Aptos" panose="020B0004020202020204" pitchFamily="34" charset="0"/>
            </a:rPr>
            <a:t>Wolfurt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600" kern="1200" dirty="0" err="1">
              <a:solidFill>
                <a:schemeClr val="tx2"/>
              </a:solidFill>
              <a:latin typeface="Aptos" panose="020B0004020202020204" pitchFamily="34" charset="0"/>
            </a:rPr>
            <a:t>Schend-lingen</a:t>
          </a:r>
          <a:endParaRPr lang="de-AT" sz="1600" kern="1200" dirty="0">
            <a:solidFill>
              <a:schemeClr val="tx2"/>
            </a:solidFill>
            <a:latin typeface="Aptos" panose="020B0004020202020204" pitchFamily="34" charset="0"/>
          </a:endParaRPr>
        </a:p>
      </dsp:txBody>
      <dsp:txXfrm rot="-5400000">
        <a:off x="617454" y="1741905"/>
        <a:ext cx="1111555" cy="11479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4A941-46CC-4A05-BB31-BD6CAE2D7C79}">
      <dsp:nvSpPr>
        <dsp:cNvPr id="0" name=""/>
        <dsp:cNvSpPr/>
      </dsp:nvSpPr>
      <dsp:spPr>
        <a:xfrm>
          <a:off x="0" y="417429"/>
          <a:ext cx="6269182" cy="604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4F426A-41E9-430E-884F-FA64E5BE30D0}">
      <dsp:nvSpPr>
        <dsp:cNvPr id="0" name=""/>
        <dsp:cNvSpPr/>
      </dsp:nvSpPr>
      <dsp:spPr>
        <a:xfrm>
          <a:off x="313459" y="63189"/>
          <a:ext cx="438842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872" tIns="0" rIns="16587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Dekodiergenauigkeit </a:t>
          </a:r>
        </a:p>
      </dsp:txBody>
      <dsp:txXfrm>
        <a:off x="348044" y="97774"/>
        <a:ext cx="4319257" cy="639310"/>
      </dsp:txXfrm>
    </dsp:sp>
    <dsp:sp modelId="{38458D7E-D7C7-473E-8D43-9C084C0DDB49}">
      <dsp:nvSpPr>
        <dsp:cNvPr id="0" name=""/>
        <dsp:cNvSpPr/>
      </dsp:nvSpPr>
      <dsp:spPr>
        <a:xfrm>
          <a:off x="0" y="1506069"/>
          <a:ext cx="6269182" cy="604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3E90AC-4E34-4F77-A926-FCA1DD7B7242}">
      <dsp:nvSpPr>
        <dsp:cNvPr id="0" name=""/>
        <dsp:cNvSpPr/>
      </dsp:nvSpPr>
      <dsp:spPr>
        <a:xfrm>
          <a:off x="313459" y="1151829"/>
          <a:ext cx="438842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872" tIns="0" rIns="16587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Automatisierung</a:t>
          </a:r>
        </a:p>
      </dsp:txBody>
      <dsp:txXfrm>
        <a:off x="348044" y="1186414"/>
        <a:ext cx="4319257" cy="639310"/>
      </dsp:txXfrm>
    </dsp:sp>
    <dsp:sp modelId="{CBCBE20E-A836-46DB-839D-3FB1A98604BF}">
      <dsp:nvSpPr>
        <dsp:cNvPr id="0" name=""/>
        <dsp:cNvSpPr/>
      </dsp:nvSpPr>
      <dsp:spPr>
        <a:xfrm>
          <a:off x="0" y="2594709"/>
          <a:ext cx="6269182" cy="604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34C586-5904-411F-AA16-721EBC0CD883}">
      <dsp:nvSpPr>
        <dsp:cNvPr id="0" name=""/>
        <dsp:cNvSpPr/>
      </dsp:nvSpPr>
      <dsp:spPr>
        <a:xfrm>
          <a:off x="313459" y="2240469"/>
          <a:ext cx="438842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872" tIns="0" rIns="16587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Lesegeschwindigkeit </a:t>
          </a:r>
        </a:p>
      </dsp:txBody>
      <dsp:txXfrm>
        <a:off x="348044" y="2275054"/>
        <a:ext cx="4319257" cy="639310"/>
      </dsp:txXfrm>
    </dsp:sp>
    <dsp:sp modelId="{F3ACB3A6-55C7-4419-BAE5-DD191526FF1C}">
      <dsp:nvSpPr>
        <dsp:cNvPr id="0" name=""/>
        <dsp:cNvSpPr/>
      </dsp:nvSpPr>
      <dsp:spPr>
        <a:xfrm>
          <a:off x="0" y="3683349"/>
          <a:ext cx="6269182" cy="604800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2A5FCA-F08B-4D11-B7F0-EB251ADC6361}">
      <dsp:nvSpPr>
        <dsp:cNvPr id="0" name=""/>
        <dsp:cNvSpPr/>
      </dsp:nvSpPr>
      <dsp:spPr>
        <a:xfrm>
          <a:off x="313459" y="3329109"/>
          <a:ext cx="4388427" cy="708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872" tIns="0" rIns="165872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/>
            <a:t>Betonung / Prosodie </a:t>
          </a:r>
        </a:p>
      </dsp:txBody>
      <dsp:txXfrm>
        <a:off x="348044" y="3363694"/>
        <a:ext cx="4319257" cy="639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DE" sz="1200"/>
            </a:lvl1pPr>
          </a:lstStyle>
          <a:p>
            <a:pPr rtl="0"/>
            <a:fld id="{B045831F-6AD1-4DED-BF09-35BFE3A3C66F}" type="datetime1">
              <a:rPr lang="de-DE" smtClean="0"/>
              <a:t>11.05.2026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de-DE" sz="1200"/>
            </a:lvl1pPr>
          </a:lstStyle>
          <a:p>
            <a:pPr rtl="0"/>
            <a:fld id="{00AC623C-86E0-4A85-83FB-F4A716956FD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de-DE" sz="1200"/>
            </a:lvl1pPr>
          </a:lstStyle>
          <a:p>
            <a:fld id="{4EAF0040-DFA1-4580-86F0-5CFB9E4596B0}" type="datetime1">
              <a:rPr lang="de-DE" smtClean="0"/>
              <a:pPr/>
              <a:t>11.05.2026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de-DE" sz="1200"/>
            </a:lvl1pPr>
          </a:lstStyle>
          <a:p>
            <a:pPr rtl="0"/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de-DE" sz="1200"/>
            </a:lvl1pPr>
          </a:lstStyle>
          <a:p>
            <a:pPr rtl="0"/>
            <a:fld id="{C37D7554-D10C-4E29-B8E6-BB7111FA61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de-DE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Ich freue mich sehr, dass ich Ihnen einen Einblick in unsere wissenschaftliche Begleitung zum Zertifizierungsprozesses „Lesende Schulen“ geben darf.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C37D7554-D10C-4E29-B8E6-BB7111FA614F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2342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FC73C-4E0B-9B9C-BE51-598DF2BA9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7782541-FE2C-40CE-4A6B-C64D95B91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E840D7-6A5A-6D78-69C3-F50691616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4B769F-4829-B479-5DE5-FECC26EFA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76270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7091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269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C37D7554-D10C-4E29-B8E6-BB7111FA614F}" type="slidenum">
              <a:rPr lang="de-DE" smtClean="0"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64164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C37D7554-D10C-4E29-B8E6-BB7111FA614F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8847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Bildungsnetzwerk LiLe – Fokus liegt auf Qualitätsentwicklung und –</a:t>
            </a:r>
            <a:r>
              <a:rPr lang="de-DE" dirty="0" err="1"/>
              <a:t>sicherung</a:t>
            </a:r>
            <a:r>
              <a:rPr lang="de-DE" dirty="0"/>
              <a:t> von Schulen in Bezug auf den Qualitätsrahmen für Schulen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C37D7554-D10C-4E29-B8E6-BB7111FA614F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3503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2241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7D764-29CD-B3B2-B00D-4892ABB70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2D13A6B-BFD6-ED63-4D66-A3652D485F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1EDDDF-846B-A44C-BD08-D4C6A6D18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A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 Teil der Schul- und Unterrichtsentwicklung macht die Zertifizierung Geleistetes sichtbar (Außenwirkung), deckt Felder/ Bereiche auf, die es noch zu bearbeiten gibt, fördert die Teambildung […] und bietet nicht zuletzt eine nachhaltige Grundlage für die Entwicklung einer guten Sprachlichen Bildung und Lesekompetenz unserer Schüler/innen.“ (Bildungsdirektion für Vorarlberg 2024, S. 5) </a:t>
            </a:r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54B3164-A172-7386-118C-4DB4E03042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1799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18 Standorte ( 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982097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Hier werden exemplarisch nur kurz Beispiele gezeigt, was uns die Forschung gezeigt hat. 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7186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Leistung sehr schwach: &lt; gleich LQ61</a:t>
            </a:r>
          </a:p>
          <a:p>
            <a:r>
              <a:rPr lang="de-DE" dirty="0"/>
              <a:t>Sehr schwach:&lt; gleich 69</a:t>
            </a:r>
          </a:p>
          <a:p>
            <a:r>
              <a:rPr lang="de-DE" dirty="0"/>
              <a:t>Schwach: 70-79</a:t>
            </a:r>
          </a:p>
          <a:p>
            <a:r>
              <a:rPr lang="de-DE" dirty="0"/>
              <a:t>Unterdurchschnittlich: 80-89</a:t>
            </a:r>
          </a:p>
          <a:p>
            <a:r>
              <a:rPr lang="de-DE" dirty="0"/>
              <a:t>Durchschnittlich: 90-109</a:t>
            </a:r>
          </a:p>
          <a:p>
            <a:r>
              <a:rPr lang="de-DE" dirty="0"/>
              <a:t>Stufe 1 bis 3 – im schwachen Bereich zum t1 153 – und zum t2 69 – mehr als halbiert</a:t>
            </a:r>
          </a:p>
          <a:p>
            <a:r>
              <a:rPr lang="de-DE" dirty="0"/>
              <a:t>Stufe 7 bis 9 – im sehr guten Bereich zum t1 66 und zum t2 139 – mehr als verdoppelt</a:t>
            </a:r>
          </a:p>
          <a:p>
            <a:endParaRPr lang="de-DE" dirty="0"/>
          </a:p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2368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431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eck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5" y="690511"/>
            <a:ext cx="5185821" cy="5253089"/>
          </a:xfrm>
        </p:spPr>
        <p:txBody>
          <a:bodyPr rtlCol="0" anchor="b">
            <a:normAutofit/>
          </a:bodyPr>
          <a:lstStyle>
            <a:lvl1pPr>
              <a:defRPr lang="de-DE"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17845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inhalt und Tabel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2" name="Inhaltsplatzhalt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68814" y="2057400"/>
            <a:ext cx="3091027" cy="386753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de-DE" sz="2000"/>
            </a:lvl1pPr>
            <a:lvl2pPr marL="8001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2pPr>
            <a:lvl3pPr marL="12573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3pPr>
            <a:lvl4pPr marL="17145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4pPr>
            <a:lvl5pPr marL="21717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4" name="Tabellenplatzhalter 13">
            <a:extLst>
              <a:ext uri="{FF2B5EF4-FFF2-40B4-BE49-F238E27FC236}">
                <a16:creationId xmlns:a16="http://schemas.microsoft.com/office/drawing/2014/main" id="{EA708189-1532-1BDD-104F-4D8556146CEE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97463" y="2051976"/>
            <a:ext cx="6180137" cy="3867538"/>
          </a:xfrm>
        </p:spPr>
        <p:txBody>
          <a:bodyPr rtlCol="0">
            <a:normAutofit/>
          </a:bodyPr>
          <a:lstStyle>
            <a:lvl1pPr>
              <a:defRPr lang="de-DE" sz="2000"/>
            </a:lvl1pPr>
          </a:lstStyle>
          <a:p>
            <a:pPr rtl="0"/>
            <a:r>
              <a:rPr lang="de-DE"/>
              <a:t>Tabelle durch Klicken auf Symbol hinzufügen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6E0EC71B-95A1-C740-6B1F-F8DF02E2D1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29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 2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8B0AB10A-3CAB-D4C0-3CB1-401461802BD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468814" y="2066731"/>
            <a:ext cx="6452876" cy="3867538"/>
          </a:xfrm>
        </p:spPr>
        <p:txBody>
          <a:bodyPr lIns="0" rtlCol="0">
            <a:normAutofit/>
          </a:bodyPr>
          <a:lstStyle>
            <a:lvl1pPr>
              <a:lnSpc>
                <a:spcPct val="100000"/>
              </a:lnSpc>
              <a:spcAft>
                <a:spcPts val="600"/>
              </a:spcAft>
              <a:defRPr lang="de-DE" sz="2000"/>
            </a:lvl1pPr>
            <a:lvl2pPr>
              <a:lnSpc>
                <a:spcPct val="100000"/>
              </a:lnSpc>
              <a:spcAft>
                <a:spcPts val="600"/>
              </a:spcAft>
              <a:defRPr lang="de-DE" sz="2000"/>
            </a:lvl2pPr>
            <a:lvl3pPr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defRPr lang="de-DE" sz="2000"/>
            </a:lvl3pPr>
            <a:lvl4pPr>
              <a:lnSpc>
                <a:spcPct val="100000"/>
              </a:lnSpc>
              <a:spcAft>
                <a:spcPts val="1200"/>
              </a:spcAft>
              <a:defRPr lang="de-DE" sz="2000"/>
            </a:lvl4pPr>
            <a:lvl5pPr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1" name="Inhaltsplatzhalter 7">
            <a:extLst>
              <a:ext uri="{FF2B5EF4-FFF2-40B4-BE49-F238E27FC236}">
                <a16:creationId xmlns:a16="http://schemas.microsoft.com/office/drawing/2014/main" id="{7DBA8ADB-B20F-8404-46AB-AF67E25C7C75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169196" y="2066731"/>
            <a:ext cx="3108391" cy="386753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lang="de-DE" sz="2000"/>
            </a:lvl1pPr>
            <a:lvl2pPr marL="800100" indent="-342900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lang="de-DE" sz="2000"/>
            </a:lvl2pPr>
            <a:lvl3pPr marL="1257300" indent="-342900">
              <a:buFont typeface="Arial" panose="020B0604020202020204" pitchFamily="34" charset="0"/>
              <a:buChar char="•"/>
              <a:defRPr lang="de-DE" sz="2000"/>
            </a:lvl3pPr>
            <a:lvl4pPr marL="1714500" indent="-342900">
              <a:buFont typeface="Arial" panose="020B0604020202020204" pitchFamily="34" charset="0"/>
              <a:buChar char="•"/>
              <a:defRPr lang="de-DE" sz="2000"/>
            </a:lvl4pPr>
            <a:lvl5pPr marL="2171700" indent="-342900">
              <a:buFont typeface="Arial" panose="020B0604020202020204" pitchFamily="34" charset="0"/>
              <a:buChar char="•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8814D5F7-E70A-5F97-5C8F-95B9E1B6D49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2814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abel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9" name="Tabellenplatzhalter 8">
            <a:extLst>
              <a:ext uri="{FF2B5EF4-FFF2-40B4-BE49-F238E27FC236}">
                <a16:creationId xmlns:a16="http://schemas.microsoft.com/office/drawing/2014/main" id="{CB43608F-0A38-CF4A-4B3B-F1212E786FDE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487488" y="2057400"/>
            <a:ext cx="9790112" cy="3886200"/>
          </a:xfrm>
        </p:spPr>
        <p:txBody>
          <a:bodyPr rtlCol="0">
            <a:normAutofit/>
          </a:bodyPr>
          <a:lstStyle>
            <a:lvl1pPr>
              <a:defRPr lang="de-DE" sz="2400"/>
            </a:lvl1pPr>
          </a:lstStyle>
          <a:p>
            <a:pPr rtl="0"/>
            <a:r>
              <a:rPr lang="de-DE"/>
              <a:t>Tabelle durch Klicken auf Symbol hinzufügen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05DA3688-07D1-82D9-6818-C95E9A69C2F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1357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len Dank 1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1B5E70F-EF03-B535-2505-BC971E3BC3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8794424E-93DD-A404-D05E-EF6030A76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eck 6">
            <a:extLst>
              <a:ext uri="{FF2B5EF4-FFF2-40B4-BE49-F238E27FC236}">
                <a16:creationId xmlns:a16="http://schemas.microsoft.com/office/drawing/2014/main" id="{B03A3B6B-5129-A46A-A20C-5D7BC706C9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4E401A1-8CEE-5E1B-343B-D737433AE6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7614" y="690511"/>
            <a:ext cx="4964671" cy="5253089"/>
          </a:xfrm>
        </p:spPr>
        <p:txBody>
          <a:bodyPr rtlCol="0" anchor="b">
            <a:normAutofit/>
          </a:bodyPr>
          <a:lstStyle>
            <a:lvl1pPr>
              <a:defRPr lang="de-DE"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AD608249-3D60-D3B2-68C5-778D0EA18F2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282286" y="690465"/>
            <a:ext cx="4784372" cy="5253089"/>
          </a:xfrm>
        </p:spPr>
        <p:txBody>
          <a:bodyPr rtlCol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lang="de-DE" sz="2000">
                <a:solidFill>
                  <a:schemeClr val="bg1"/>
                </a:solidFill>
              </a:defRPr>
            </a:lvl1pPr>
            <a:lvl2pPr marL="7429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1800">
                <a:solidFill>
                  <a:schemeClr val="bg1"/>
                </a:solidFill>
              </a:defRPr>
            </a:lvl2pPr>
            <a:lvl3pPr marL="12001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1600">
                <a:solidFill>
                  <a:schemeClr val="bg1"/>
                </a:solidFill>
              </a:defRPr>
            </a:lvl3pPr>
            <a:lvl4pPr marL="16573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1400">
                <a:solidFill>
                  <a:schemeClr val="bg1"/>
                </a:solidFill>
              </a:defRPr>
            </a:lvl4pPr>
            <a:lvl5pPr marL="21145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14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43748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55583" y="737115"/>
            <a:ext cx="4640418" cy="5407091"/>
          </a:xfrm>
        </p:spPr>
        <p:txBody>
          <a:bodyPr lIns="0" rtlCol="0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2" name="Inhaltsplatzhalt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388461" y="737115"/>
            <a:ext cx="4449712" cy="5407091"/>
          </a:xfrm>
        </p:spPr>
        <p:txBody>
          <a:bodyPr lIns="0" tIns="0" rIns="0" bIns="0" rtlCol="0" anchor="ctr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4E9F5D75-1D8F-F695-81F8-4A6D0C6782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724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Bild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1278294"/>
            <a:ext cx="5000318" cy="4904141"/>
          </a:xfrm>
        </p:spPr>
        <p:txBody>
          <a:bodyPr rtlCol="0" anchor="b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2169" y="-1"/>
            <a:ext cx="4635426" cy="6857999"/>
          </a:xfrm>
        </p:spPr>
        <p:txBody>
          <a:bodyPr rtlCol="0">
            <a:normAutofit/>
          </a:bodyPr>
          <a:lstStyle>
            <a:lvl1pPr marL="0" indent="0" algn="ctr">
              <a:buNone/>
              <a:defRPr lang="de-DE" sz="2000"/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9029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Untertitel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BB6B956C-A124-5A7C-EBD4-CBB618B9B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53827" y="3508311"/>
            <a:ext cx="9923770" cy="1438762"/>
          </a:xfrm>
        </p:spPr>
        <p:txBody>
          <a:bodyPr rtlCol="0" anchor="b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2B92702B-E14C-886C-445A-349265F375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5600" y="0"/>
            <a:ext cx="10361995" cy="3429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de-DE" sz="2000"/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49C76C37-CBD2-36CF-1413-53DD1CB4A5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10D1AAD-E663-5B8E-CE72-64C1DBF19C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EC250190-89C1-EAA3-6C2A-15A60C675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68580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platzhalter 12">
            <a:extLst>
              <a:ext uri="{FF2B5EF4-FFF2-40B4-BE49-F238E27FC236}">
                <a16:creationId xmlns:a16="http://schemas.microsoft.com/office/drawing/2014/main" id="{D179113D-0374-3934-841E-56AD5AFCF9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3828" y="5228488"/>
            <a:ext cx="9923770" cy="1368256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lang="de-DE" sz="20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 rtl="0"/>
            <a:r>
              <a:rPr lang="de-DE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3227224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5" y="503852"/>
            <a:ext cx="9150675" cy="1427585"/>
          </a:xfrm>
        </p:spPr>
        <p:txBody>
          <a:bodyPr lIns="0" rtlCol="0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2" name="Inhaltsplatzhalt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50153" y="2108722"/>
            <a:ext cx="8552264" cy="4119463"/>
          </a:xfrm>
        </p:spPr>
        <p:txBody>
          <a:bodyPr lIns="0" tIns="0" rIns="0" bIns="0" rtlCol="0"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2pPr>
            <a:lvl3pPr marL="11430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3pPr>
            <a:lvl4pPr marL="16002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4pPr>
            <a:lvl5pPr marL="2057400" indent="-2286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cxnSp>
        <p:nvCxnSpPr>
          <p:cNvPr id="3" name="Gerader Verbinder 2">
            <a:extLst>
              <a:ext uri="{FF2B5EF4-FFF2-40B4-BE49-F238E27FC236}">
                <a16:creationId xmlns:a16="http://schemas.microsoft.com/office/drawing/2014/main" id="{45FE61D9-DA99-9DA5-5DD2-C4118066C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extLst>
              <a:ext uri="{FF2B5EF4-FFF2-40B4-BE49-F238E27FC236}">
                <a16:creationId xmlns:a16="http://schemas.microsoft.com/office/drawing/2014/main" id="{CE64603E-965E-E3BF-203B-F4D994282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5DABAFC1-3E76-DCE6-3A6D-E0020C5BE8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359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titel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507175C5-CB2F-2BAC-3704-54DCD1BF0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8031" y="1068169"/>
            <a:ext cx="10115939" cy="2681549"/>
          </a:xfrm>
        </p:spPr>
        <p:txBody>
          <a:bodyPr rtlCol="0" anchor="b"/>
          <a:lstStyle>
            <a:lvl1pPr algn="ctr">
              <a:defRPr lang="de-DE">
                <a:solidFill>
                  <a:schemeClr val="bg1"/>
                </a:solidFill>
              </a:defRPr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901905E-33E7-852F-94E3-8E100B3D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914400"/>
            <a:ext cx="10363200" cy="50292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B7799F7-CBB1-9649-7D06-F7EEFD4F0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94360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1AFC5CA-DB29-4B8C-C004-72E4EC761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sp>
        <p:nvSpPr>
          <p:cNvPr id="9" name="Textplatzhalter 12">
            <a:extLst>
              <a:ext uri="{FF2B5EF4-FFF2-40B4-BE49-F238E27FC236}">
                <a16:creationId xmlns:a16="http://schemas.microsoft.com/office/drawing/2014/main" id="{E3CB2D2A-7172-87CE-D493-DAF52D62EBF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38031" y="4027047"/>
            <a:ext cx="10115939" cy="1762783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lang="de-DE" sz="2000" spc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 rtl="0"/>
            <a:r>
              <a:rPr lang="de-DE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206953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2" name="Inhaltsplatzhalter 7">
            <a:extLst>
              <a:ext uri="{FF2B5EF4-FFF2-40B4-BE49-F238E27FC236}">
                <a16:creationId xmlns:a16="http://schemas.microsoft.com/office/drawing/2014/main" id="{AEA3C42D-C3E7-4F13-63E2-96D7A3B2111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4" y="2057401"/>
            <a:ext cx="4627186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lang="de-DE" sz="2000"/>
            </a:lvl1pPr>
            <a:lvl2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2" name="Inhaltsplatzhalt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668185" y="2057401"/>
            <a:ext cx="4609399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lang="de-DE"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1D40DF0B-6602-19D4-3110-4659C28780D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172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 Inhalte 3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4" name="Inhaltsplatzhalter 7">
            <a:extLst>
              <a:ext uri="{FF2B5EF4-FFF2-40B4-BE49-F238E27FC236}">
                <a16:creationId xmlns:a16="http://schemas.microsoft.com/office/drawing/2014/main" id="{C355854D-70C0-E6E1-2A0C-284D00A21AE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468815" y="2057401"/>
            <a:ext cx="3068678" cy="4119463"/>
          </a:xfrm>
        </p:spPr>
        <p:txBody>
          <a:bodyPr lIns="0" rtlCol="0"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lang="de-DE" sz="2000"/>
            </a:lvl1pPr>
            <a:lvl2pPr marL="457200" indent="-32004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+mj-lt"/>
              <a:buAutoNum type="alphaLcPeriod"/>
              <a:defRPr lang="de-DE" sz="2000"/>
            </a:lvl2pPr>
            <a:lvl3pPr marL="9144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rabicParenR"/>
              <a:defRPr lang="de-DE" sz="2000"/>
            </a:lvl3pPr>
            <a:lvl4pPr marL="1371600" indent="-320040">
              <a:spcBef>
                <a:spcPts val="1000"/>
              </a:spcBef>
              <a:spcAft>
                <a:spcPts val="1200"/>
              </a:spcAft>
              <a:buFont typeface="+mj-lt"/>
              <a:buAutoNum type="alphaLcParenR"/>
              <a:defRPr lang="de-DE" sz="2000"/>
            </a:lvl4pPr>
            <a:lvl5pPr marL="1828800" indent="-320040">
              <a:spcBef>
                <a:spcPts val="1000"/>
              </a:spcBef>
              <a:spcAft>
                <a:spcPts val="1200"/>
              </a:spcAft>
              <a:buFont typeface="+mj-lt"/>
              <a:buAutoNum type="romanLcPeriod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12" name="Inhaltsplatzhalt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191727" y="2057401"/>
            <a:ext cx="6085857" cy="41194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lang="de-DE"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2pPr>
            <a:lvl3pPr marL="6858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3pPr>
            <a:lvl4pPr marL="11430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4pPr>
            <a:lvl5pPr marL="1600200" indent="-2286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liennummernplatzhalter 5">
            <a:extLst>
              <a:ext uri="{FF2B5EF4-FFF2-40B4-BE49-F238E27FC236}">
                <a16:creationId xmlns:a16="http://schemas.microsoft.com/office/drawing/2014/main" id="{D7B331F9-6D4A-5020-969F-E961AF374E19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42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ild und Inhalt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5B3424C-4925-A7F7-02CD-84526B2E22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8814" y="503852"/>
            <a:ext cx="9808773" cy="1427585"/>
          </a:xfrm>
        </p:spPr>
        <p:txBody>
          <a:bodyPr lIns="0" rtlCol="0">
            <a:normAutofit/>
          </a:bodyPr>
          <a:lstStyle>
            <a:lvl1pPr>
              <a:defRPr lang="de-DE" sz="3600"/>
            </a:lvl1pPr>
          </a:lstStyle>
          <a:p>
            <a:pPr rtl="0"/>
            <a:r>
              <a:rPr lang="de-DE"/>
              <a:t>Titel durch Klicken hinzufügen</a:t>
            </a:r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57912CB-B8F8-1E65-094F-AD3220E6C7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03363" y="2061969"/>
            <a:ext cx="4592637" cy="4805362"/>
          </a:xfrm>
        </p:spPr>
        <p:txBody>
          <a:bodyPr rtlCol="0">
            <a:normAutofit/>
          </a:bodyPr>
          <a:lstStyle>
            <a:lvl1pPr marL="0" indent="0" algn="ctr">
              <a:buNone/>
              <a:defRPr lang="de-DE" sz="2000"/>
            </a:lvl1pPr>
          </a:lstStyle>
          <a:p>
            <a:pPr rtl="0"/>
            <a:r>
              <a:rPr lang="de-DE"/>
              <a:t>Bild durch Klicken auf Symbol hinzufügen</a:t>
            </a:r>
          </a:p>
        </p:txBody>
      </p:sp>
      <p:sp>
        <p:nvSpPr>
          <p:cNvPr id="12" name="Inhaltsplatzhalter 7">
            <a:extLst>
              <a:ext uri="{FF2B5EF4-FFF2-40B4-BE49-F238E27FC236}">
                <a16:creationId xmlns:a16="http://schemas.microsoft.com/office/drawing/2014/main" id="{617CE1C3-9892-2E23-986F-80ABB41823D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787262" y="2052736"/>
            <a:ext cx="4490320" cy="4800598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None/>
              <a:defRPr lang="de-DE" sz="2000"/>
            </a:lvl1pPr>
            <a:lvl2pPr marL="800100" indent="-342900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2pPr>
            <a:lvl3pPr marL="12573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3pPr>
            <a:lvl4pPr marL="17145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4pPr>
            <a:lvl5pPr marL="2171700" indent="-342900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de-DE" sz="2000"/>
            </a:lvl5pPr>
          </a:lstStyle>
          <a:p>
            <a:pPr lvl="0" rtl="0"/>
            <a:r>
              <a:rPr lang="de-DE"/>
              <a:t>Klicken, um Inhalt hinzuzufügen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2" name="Foliennummernplatzhalter 5">
            <a:extLst>
              <a:ext uri="{FF2B5EF4-FFF2-40B4-BE49-F238E27FC236}">
                <a16:creationId xmlns:a16="http://schemas.microsoft.com/office/drawing/2014/main" id="{8809D86D-3DDE-CA24-4CAA-DF6944B9BCB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412136" y="5943601"/>
            <a:ext cx="968983" cy="651912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4389812-0415-9025-AB21-4503F7DF3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277600" y="0"/>
            <a:ext cx="914400" cy="914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</a:lstStyle>
          <a:p>
            <a:pPr algn="ctr" rtl="0"/>
            <a:endParaRPr lang="de-DE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6459A5A0-86AD-344B-A0E4-6C559581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6628" y="0"/>
            <a:ext cx="0" cy="5943600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10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B82F216-62F1-7E0B-63FD-51C27CDAA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/>
              <a:t>Titelmasterformat durch Klicken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61F31D-B959-2AD8-9208-FF08B574D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de-DE"/>
            </a:defPPr>
          </a:lstStyle>
          <a:p>
            <a:pPr lvl="0" rtl="0"/>
            <a:r>
              <a:rPr lang="de-DE"/>
              <a:t>Textmasterformat durch Klicken bearbeiten</a:t>
            </a:r>
          </a:p>
          <a:p>
            <a:pPr lvl="1" rtl="0"/>
            <a:r>
              <a:rPr lang="de-DE"/>
              <a:t>Zweite Ebene</a:t>
            </a:r>
          </a:p>
          <a:p>
            <a:pPr lvl="2" rtl="0"/>
            <a:r>
              <a:rPr lang="de-DE"/>
              <a:t>Dritte Ebene</a:t>
            </a:r>
          </a:p>
          <a:p>
            <a:pPr lvl="3" rtl="0"/>
            <a:r>
              <a:rPr lang="de-DE"/>
              <a:t>Vierte Ebene</a:t>
            </a:r>
          </a:p>
          <a:p>
            <a:pPr lvl="4" rtl="0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de-DE"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fld id="{DB366196-4168-4BEE-9F75-94CDA8229787}" type="datetime1">
              <a:rPr lang="de-DE" smtClean="0"/>
              <a:t>11.05.2026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DE"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r>
              <a:rPr lang="de-DE"/>
              <a:t>Sprache.Lesen.Tagung - Made in Vorarlberg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2136" y="5943601"/>
            <a:ext cx="968983" cy="6519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de-DE" sz="1200" b="1" spc="150" baseline="0">
                <a:solidFill>
                  <a:schemeClr val="tx1"/>
                </a:solidFill>
                <a:latin typeface="+mn-lt"/>
              </a:defRPr>
            </a:lvl1pPr>
          </a:lstStyle>
          <a:p>
            <a:pPr rtl="0"/>
            <a:fld id="{18D65601-5AE2-46FC-B138-694DDD2B510D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3" r:id="rId2"/>
    <p:sldLayoutId id="2147483692" r:id="rId3"/>
    <p:sldLayoutId id="2147483691" r:id="rId4"/>
    <p:sldLayoutId id="2147483690" r:id="rId5"/>
    <p:sldLayoutId id="2147483689" r:id="rId6"/>
    <p:sldLayoutId id="2147483688" r:id="rId7"/>
    <p:sldLayoutId id="2147483687" r:id="rId8"/>
    <p:sldLayoutId id="2147483686" r:id="rId9"/>
    <p:sldLayoutId id="2147483685" r:id="rId10"/>
    <p:sldLayoutId id="2147483684" r:id="rId11"/>
    <p:sldLayoutId id="2147483682" r:id="rId12"/>
    <p:sldLayoutId id="2147483681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de-DE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de-DE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stzentrale/" TargetMode="External"/><Relationship Id="rId3" Type="http://schemas.openxmlformats.org/officeDocument/2006/relationships/diagramLayout" Target="../diagrams/layout2.xml"/><Relationship Id="rId7" Type="http://schemas.openxmlformats.org/officeDocument/2006/relationships/image" Target="../media/image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tzentrale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hyperlink" Target="https://www.psychometrica.de/elfe2_migration.html" TargetMode="Externa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egional-nachhaltig-differenziert.uni-graz.at/de/test-gralev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hyperlink" Target="http://www.wissenschaftlichebegleitunglesendeschulen.com/" TargetMode="External"/><Relationship Id="rId4" Type="http://schemas.openxmlformats.org/officeDocument/2006/relationships/hyperlink" Target="mailto:simone.naphegyi@ph-vorarlberg.ac.at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454C9E-20FB-B999-9303-C71D1334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4" y="690464"/>
            <a:ext cx="5229101" cy="5253089"/>
          </a:xfrm>
        </p:spPr>
        <p:txBody>
          <a:bodyPr rtlCol="0" anchor="b">
            <a:normAutofit/>
          </a:bodyPr>
          <a:lstStyle>
            <a:defPPr>
              <a:defRPr lang="de-DE"/>
            </a:defPPr>
          </a:lstStyle>
          <a:p>
            <a:r>
              <a:rPr lang="de-DE" sz="2400" b="1" dirty="0">
                <a:latin typeface="Lucida Sans" panose="020B0602030504020204" pitchFamily="34" charset="0"/>
              </a:rPr>
              <a:t>Wissenschaftliche Begleitung des Bildungsnetzwerks LiLe – Lesende Schulen 2.0 </a:t>
            </a:r>
            <a:br>
              <a:rPr lang="de-DE" sz="2400" b="1" dirty="0">
                <a:latin typeface="Lucida Sans" panose="020B0602030504020204" pitchFamily="34" charset="0"/>
              </a:rPr>
            </a:br>
            <a:br>
              <a:rPr lang="de-DE" sz="2400" b="1" dirty="0">
                <a:latin typeface="Lucida Sans" panose="020B0602030504020204" pitchFamily="34" charset="0"/>
              </a:rPr>
            </a:br>
            <a:r>
              <a:rPr lang="de-DE" sz="2400" b="1" dirty="0">
                <a:latin typeface="Lucida Sans" panose="020B0602030504020204" pitchFamily="34" charset="0"/>
              </a:rPr>
              <a:t>Auftaktveranstaltung</a:t>
            </a:r>
            <a:br>
              <a:rPr lang="de-DE" sz="2400" b="1" dirty="0">
                <a:latin typeface="Lucida Sans" panose="020B0602030504020204" pitchFamily="34" charset="0"/>
              </a:rPr>
            </a:br>
            <a:br>
              <a:rPr lang="de-DE" sz="1800" b="1" u="none" strike="noStrike" baseline="0" dirty="0">
                <a:latin typeface="Lucida Sans" panose="020B0602030504020204" pitchFamily="34" charset="0"/>
              </a:rPr>
            </a:br>
            <a: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HS-Prof.</a:t>
            </a:r>
            <a:r>
              <a:rPr lang="de-DE" sz="1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</a:t>
            </a:r>
            <a:r>
              <a:rPr lang="de-DE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Dr.</a:t>
            </a:r>
            <a:r>
              <a:rPr lang="de-DE" sz="1800" kern="100" baseline="300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</a:t>
            </a:r>
            <a:r>
              <a:rPr lang="de-DE" sz="2400" dirty="0"/>
              <a:t> Simone Naphegyi </a:t>
            </a:r>
            <a:r>
              <a:rPr lang="de-DE" sz="1800" dirty="0"/>
              <a:t>BEd M.A.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22B8420-3964-1F4A-2F85-81962B635C36}"/>
              </a:ext>
            </a:extLst>
          </p:cNvPr>
          <p:cNvSpPr txBox="1"/>
          <p:nvPr/>
        </p:nvSpPr>
        <p:spPr>
          <a:xfrm>
            <a:off x="6622753" y="5681943"/>
            <a:ext cx="24746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</a:rPr>
              <a:t>Foto: S. Naphegyi</a:t>
            </a:r>
            <a:endParaRPr lang="de-AT" sz="1050" dirty="0">
              <a:solidFill>
                <a:schemeClr val="bg1"/>
              </a:solidFill>
            </a:endParaRPr>
          </a:p>
        </p:txBody>
      </p:sp>
      <p:pic>
        <p:nvPicPr>
          <p:cNvPr id="6" name="Grafik 5" descr="Ein Bild, das Gelände, Schuhwerk, Text, Person enthält.&#10;&#10;KI-generierte Inhalte können fehlerhaft sein.">
            <a:extLst>
              <a:ext uri="{FF2B5EF4-FFF2-40B4-BE49-F238E27FC236}">
                <a16:creationId xmlns:a16="http://schemas.microsoft.com/office/drawing/2014/main" id="{47E02ED2-D328-FD35-CCAD-7BFCF9A140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753" y="1761107"/>
            <a:ext cx="5227781" cy="3920836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2C8A4A47-AD8C-DECD-4631-8CCED96F529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8822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81185-C465-8097-727D-FEB14635E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Veränderungen der Mittelwerte innerhalb der Klassen/Gruppen (zweiter Zyklus) </a:t>
            </a:r>
            <a:endParaRPr lang="de-AT" dirty="0"/>
          </a:p>
        </p:txBody>
      </p:sp>
      <p:pic>
        <p:nvPicPr>
          <p:cNvPr id="6" name="Inhaltsplatzhalter 5" descr="Ein Bild, das Text, Reihe, Screenshot, Diagramm enthält.&#10;&#10;Automatisch generierte Beschreibung">
            <a:extLst>
              <a:ext uri="{FF2B5EF4-FFF2-40B4-BE49-F238E27FC236}">
                <a16:creationId xmlns:a16="http://schemas.microsoft.com/office/drawing/2014/main" id="{52EE13A9-C58D-2854-128B-C650118302BC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1449388" y="1747520"/>
            <a:ext cx="9977118" cy="4236415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521FFC-1694-68F5-EBDA-13E07CAE29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10</a:t>
            </a:fld>
            <a:endParaRPr lang="de-D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51775FE-EC11-18D9-1CFB-DF2114ED151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489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80455-2400-87C8-AF2D-0945F160F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78AB62F-BF17-94BF-6496-2E6525C4F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3" y="690511"/>
            <a:ext cx="10810655" cy="5253089"/>
          </a:xfrm>
        </p:spPr>
        <p:txBody>
          <a:bodyPr anchor="b">
            <a:normAutofit/>
          </a:bodyPr>
          <a:lstStyle/>
          <a:p>
            <a:r>
              <a:rPr lang="de-DE" dirty="0"/>
              <a:t>Fokussierung Lesekompetenz - wissenschaftliche Begleitung  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FA65B15-ACA0-2964-ACFC-3FE2E9D7AD3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 hidden="1">
            <a:extLst>
              <a:ext uri="{FF2B5EF4-FFF2-40B4-BE49-F238E27FC236}">
                <a16:creationId xmlns:a16="http://schemas.microsoft.com/office/drawing/2014/main" id="{415530B4-A9AF-8EE1-DC68-522C89C8EBA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943600"/>
            <a:ext cx="968375" cy="652463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18D65601-5AE2-46FC-B138-694DDD2B510D}" type="slidenum">
              <a:rPr lang="de-DE" smtClean="0"/>
              <a:pPr rtl="0">
                <a:spcAft>
                  <a:spcPts val="600"/>
                </a:spcAft>
              </a:pPr>
              <a:t>11</a:t>
            </a:fld>
            <a:endParaRPr lang="de-DE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94A7EA78-A024-FB71-7E0F-59559C9E5FB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674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CEF193AC-F8B0-DDCF-0AD9-48EF8BBF1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303" y="68263"/>
            <a:ext cx="9345610" cy="6565293"/>
          </a:xfrm>
          <a:prstGeom prst="rect">
            <a:avLst/>
          </a:prstGeom>
          <a:noFill/>
        </p:spPr>
      </p:pic>
      <p:sp>
        <p:nvSpPr>
          <p:cNvPr id="4" name="Foliennummernplatzhalter 3" hidden="1">
            <a:extLst>
              <a:ext uri="{FF2B5EF4-FFF2-40B4-BE49-F238E27FC236}">
                <a16:creationId xmlns:a16="http://schemas.microsoft.com/office/drawing/2014/main" id="{F0DE5671-CBAE-F7D9-5CF4-9ED0CB07E80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18D65601-5AE2-46FC-B138-694DDD2B510D}" type="slidenum">
              <a:rPr lang="de-DE" smtClean="0"/>
              <a:pPr rtl="0">
                <a:spcAft>
                  <a:spcPts val="600"/>
                </a:spcAft>
              </a:pPr>
              <a:t>12</a:t>
            </a:fld>
            <a:endParaRPr lang="de-DE"/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2FB9FB0A-60CE-8984-16EC-76674D9429E1}"/>
              </a:ext>
            </a:extLst>
          </p:cNvPr>
          <p:cNvCxnSpPr/>
          <p:nvPr/>
        </p:nvCxnSpPr>
        <p:spPr>
          <a:xfrm>
            <a:off x="5611906" y="4069976"/>
            <a:ext cx="421341" cy="1362636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004E84E9-A642-FA2A-D4EE-33537BA05184}"/>
              </a:ext>
            </a:extLst>
          </p:cNvPr>
          <p:cNvCxnSpPr>
            <a:cxnSpLocks/>
          </p:cNvCxnSpPr>
          <p:nvPr/>
        </p:nvCxnSpPr>
        <p:spPr>
          <a:xfrm flipV="1">
            <a:off x="3508215" y="5029200"/>
            <a:ext cx="706338" cy="151291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D19C2084-DABD-368C-F955-3E2EABF436D3}"/>
              </a:ext>
            </a:extLst>
          </p:cNvPr>
          <p:cNvSpPr txBox="1"/>
          <p:nvPr/>
        </p:nvSpPr>
        <p:spPr>
          <a:xfrm>
            <a:off x="3508215" y="6402723"/>
            <a:ext cx="4305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Fokus der wissenschaftlichen Begleitung (quantitative Erhebung) in den Schuljahren 2022-2025  </a:t>
            </a:r>
            <a:endParaRPr lang="de-AT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7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2793EC-65B8-6949-7940-7DE879BF4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Leseflüssigkeit und wie hängt sie mit dem Textverständnis zusammen? 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F9D3C8-5B55-495E-B1E2-44DAA729512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E38F5C-1561-B800-3076-69EA52C80A7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13</a:t>
            </a:fld>
            <a:endParaRPr lang="de-DE" dirty="0"/>
          </a:p>
        </p:txBody>
      </p:sp>
      <p:graphicFrame>
        <p:nvGraphicFramePr>
          <p:cNvPr id="5" name="Inhaltsplatzhalter 3">
            <a:extLst>
              <a:ext uri="{FF2B5EF4-FFF2-40B4-BE49-F238E27FC236}">
                <a16:creationId xmlns:a16="http://schemas.microsoft.com/office/drawing/2014/main" id="{10DFF87C-C811-BC12-8D71-3890190CBE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1066454"/>
              </p:ext>
            </p:extLst>
          </p:nvPr>
        </p:nvGraphicFramePr>
        <p:xfrm>
          <a:off x="838200" y="1825625"/>
          <a:ext cx="626918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SLS 2-9 - Salzburger Lese-Screening für die Schulstufen 2-9 | Testzentrale">
            <a:extLst>
              <a:ext uri="{FF2B5EF4-FFF2-40B4-BE49-F238E27FC236}">
                <a16:creationId xmlns:a16="http://schemas.microsoft.com/office/drawing/2014/main" id="{A9DAF265-1712-01C4-5B8E-BC6F080A5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2221" y="2057499"/>
            <a:ext cx="2901031" cy="411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2E85F1E-BCBC-019C-7C22-010B4423995B}"/>
              </a:ext>
            </a:extLst>
          </p:cNvPr>
          <p:cNvSpPr txBox="1"/>
          <p:nvPr/>
        </p:nvSpPr>
        <p:spPr>
          <a:xfrm>
            <a:off x="7622221" y="1640959"/>
            <a:ext cx="2997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Erhebungsinstrument</a:t>
            </a:r>
            <a:endParaRPr lang="de-AT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2DAC8E5-3B88-6BEF-03B8-0BA0229A04CD}"/>
              </a:ext>
            </a:extLst>
          </p:cNvPr>
          <p:cNvSpPr txBox="1"/>
          <p:nvPr/>
        </p:nvSpPr>
        <p:spPr>
          <a:xfrm>
            <a:off x="7622221" y="6188116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Abbildung: </a:t>
            </a:r>
            <a:r>
              <a:rPr lang="de-DE" sz="1200" dirty="0">
                <a:hlinkClick r:id="rId8"/>
              </a:rPr>
              <a:t>www.testzentrale</a:t>
            </a:r>
            <a:r>
              <a:rPr lang="de-DE" sz="1200" dirty="0"/>
              <a:t>.de</a:t>
            </a:r>
            <a:endParaRPr lang="de-AT" sz="12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9E6BF2F-FE4E-BE63-CE31-2D851CC69EB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419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A3111E-C216-5AE1-6ACF-9E179251F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F3B352B5-C699-661E-C4BB-6BA56E0AA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303" y="68263"/>
            <a:ext cx="9345610" cy="6565293"/>
          </a:xfrm>
          <a:prstGeom prst="rect">
            <a:avLst/>
          </a:prstGeom>
          <a:noFill/>
        </p:spPr>
      </p:pic>
      <p:sp>
        <p:nvSpPr>
          <p:cNvPr id="4" name="Foliennummernplatzhalter 3" hidden="1">
            <a:extLst>
              <a:ext uri="{FF2B5EF4-FFF2-40B4-BE49-F238E27FC236}">
                <a16:creationId xmlns:a16="http://schemas.microsoft.com/office/drawing/2014/main" id="{C42DC02F-375D-41F3-853C-43B76D372F1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>
              <a:spcAft>
                <a:spcPts val="600"/>
              </a:spcAft>
            </a:pPr>
            <a:fld id="{18D65601-5AE2-46FC-B138-694DDD2B510D}" type="slidenum">
              <a:rPr lang="de-DE" smtClean="0"/>
              <a:pPr rtl="0">
                <a:spcAft>
                  <a:spcPts val="600"/>
                </a:spcAft>
              </a:pPr>
              <a:t>14</a:t>
            </a:fld>
            <a:endParaRPr lang="de-DE"/>
          </a:p>
        </p:txBody>
      </p:sp>
      <p:cxnSp>
        <p:nvCxnSpPr>
          <p:cNvPr id="3" name="Gerade Verbindung mit Pfeil 2">
            <a:extLst>
              <a:ext uri="{FF2B5EF4-FFF2-40B4-BE49-F238E27FC236}">
                <a16:creationId xmlns:a16="http://schemas.microsoft.com/office/drawing/2014/main" id="{281CF026-2F72-800E-5B1C-98E55E47518D}"/>
              </a:ext>
            </a:extLst>
          </p:cNvPr>
          <p:cNvCxnSpPr/>
          <p:nvPr/>
        </p:nvCxnSpPr>
        <p:spPr>
          <a:xfrm>
            <a:off x="5611906" y="4069976"/>
            <a:ext cx="421341" cy="1362636"/>
          </a:xfrm>
          <a:prstGeom prst="straightConnector1">
            <a:avLst/>
          </a:prstGeom>
          <a:ln>
            <a:solidFill>
              <a:schemeClr val="accent5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401C6476-E4E0-7738-1912-EC6C3E76EBC9}"/>
              </a:ext>
            </a:extLst>
          </p:cNvPr>
          <p:cNvCxnSpPr>
            <a:cxnSpLocks/>
          </p:cNvCxnSpPr>
          <p:nvPr/>
        </p:nvCxnSpPr>
        <p:spPr>
          <a:xfrm flipH="1">
            <a:off x="7916822" y="3429000"/>
            <a:ext cx="2632456" cy="10025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A3952A50-73A8-9AE6-A55A-EA4F53E9D858}"/>
              </a:ext>
            </a:extLst>
          </p:cNvPr>
          <p:cNvSpPr txBox="1"/>
          <p:nvPr/>
        </p:nvSpPr>
        <p:spPr>
          <a:xfrm>
            <a:off x="10549278" y="3015874"/>
            <a:ext cx="17132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</a:rPr>
              <a:t>Fokus der wissenschaftlichen Begleitung (quantitative Erhebung) im </a:t>
            </a:r>
            <a:r>
              <a:rPr lang="de-DE" sz="1200">
                <a:solidFill>
                  <a:srgbClr val="FF0000"/>
                </a:solidFill>
              </a:rPr>
              <a:t>Bildungsnetzwerk LiLe</a:t>
            </a:r>
            <a:endParaRPr lang="de-AT" sz="1200" dirty="0">
              <a:solidFill>
                <a:srgbClr val="FF0000"/>
              </a:solidFill>
            </a:endParaRP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C0020014-C490-4C23-3F85-0EC098B05C00}"/>
              </a:ext>
            </a:extLst>
          </p:cNvPr>
          <p:cNvCxnSpPr>
            <a:cxnSpLocks/>
          </p:cNvCxnSpPr>
          <p:nvPr/>
        </p:nvCxnSpPr>
        <p:spPr>
          <a:xfrm flipH="1">
            <a:off x="5959483" y="3941618"/>
            <a:ext cx="1587731" cy="7232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72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CBFA96-450C-2BA0-CDDA-E9350F6BD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funktioniert Leseverstehen? 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F85F5A-DA95-1593-39EB-55096D7A2CF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15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B28E297-5244-309E-D3DF-8067D0AAB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902" y="1504603"/>
            <a:ext cx="4707830" cy="469845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7929BBE-8007-F302-0D11-112CBB74098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A7473EC-DCFF-DABC-4267-B25BB78BFB32}"/>
              </a:ext>
            </a:extLst>
          </p:cNvPr>
          <p:cNvSpPr txBox="1"/>
          <p:nvPr/>
        </p:nvSpPr>
        <p:spPr>
          <a:xfrm>
            <a:off x="2292235" y="6269557"/>
            <a:ext cx="60973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In </a:t>
            </a:r>
            <a:r>
              <a:rPr lang="en-US" sz="1200" dirty="0" err="1"/>
              <a:t>Anlehnung</a:t>
            </a:r>
            <a:r>
              <a:rPr lang="en-US" sz="1200" dirty="0"/>
              <a:t> an van Dijk &amp; Kintsch (1983); Johnson-Laird (1983); Rosebrock (2019, S. 7)</a:t>
            </a:r>
            <a:endParaRPr lang="de-AT" sz="1200" dirty="0"/>
          </a:p>
        </p:txBody>
      </p:sp>
    </p:spTree>
    <p:extLst>
      <p:ext uri="{BB962C8B-B14F-4D97-AF65-F5344CB8AC3E}">
        <p14:creationId xmlns:p14="http://schemas.microsoft.com/office/powerpoint/2010/main" val="130032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9E6FF-42EA-36FC-DB35-9669895ED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235B94-F98D-7E42-2AAB-3AEEAD5DA7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Erhebungsinstrument zur Erfassung von Leseverstehen – ELFE II 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560D5B-B21B-25EF-2A5E-D549D579C75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16</a:t>
            </a:fld>
            <a:endParaRPr lang="de-DE" dirty="0"/>
          </a:p>
        </p:txBody>
      </p:sp>
      <p:pic>
        <p:nvPicPr>
          <p:cNvPr id="6" name="Inhaltsplatzhalter 6">
            <a:extLst>
              <a:ext uri="{FF2B5EF4-FFF2-40B4-BE49-F238E27FC236}">
                <a16:creationId xmlns:a16="http://schemas.microsoft.com/office/drawing/2014/main" id="{5464605A-064A-1967-10C4-7B513C4FD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153" y="2108722"/>
            <a:ext cx="2606266" cy="360457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0CDA0CA-1B56-4513-90DB-B0DAFC607692}"/>
              </a:ext>
            </a:extLst>
          </p:cNvPr>
          <p:cNvSpPr txBox="1"/>
          <p:nvPr/>
        </p:nvSpPr>
        <p:spPr>
          <a:xfrm>
            <a:off x="1381119" y="5713294"/>
            <a:ext cx="2743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Abbildung: </a:t>
            </a:r>
            <a:r>
              <a:rPr lang="de-DE" sz="1200" dirty="0">
                <a:hlinkClick r:id="rId3"/>
              </a:rPr>
              <a:t>www.testzentrale</a:t>
            </a:r>
            <a:r>
              <a:rPr lang="de-DE" sz="1200" dirty="0"/>
              <a:t>.de</a:t>
            </a:r>
            <a:endParaRPr lang="de-AT" sz="1200" dirty="0"/>
          </a:p>
        </p:txBody>
      </p:sp>
      <p:sp>
        <p:nvSpPr>
          <p:cNvPr id="9" name="Inhaltsplatzhalter 3">
            <a:extLst>
              <a:ext uri="{FF2B5EF4-FFF2-40B4-BE49-F238E27FC236}">
                <a16:creationId xmlns:a16="http://schemas.microsoft.com/office/drawing/2014/main" id="{85F6F991-BDBD-47B5-D04E-5116EEF8CD35}"/>
              </a:ext>
            </a:extLst>
          </p:cNvPr>
          <p:cNvSpPr txBox="1">
            <a:spLocks/>
          </p:cNvSpPr>
          <p:nvPr/>
        </p:nvSpPr>
        <p:spPr>
          <a:xfrm>
            <a:off x="5629281" y="1735339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3200" dirty="0"/>
              <a:t>Wortverständnis</a:t>
            </a:r>
          </a:p>
          <a:p>
            <a:r>
              <a:rPr lang="de-AT" sz="3200" dirty="0">
                <a:solidFill>
                  <a:schemeClr val="bg1">
                    <a:lumMod val="85000"/>
                  </a:schemeClr>
                </a:solidFill>
              </a:rPr>
              <a:t>Satzverständnis </a:t>
            </a:r>
          </a:p>
          <a:p>
            <a:r>
              <a:rPr lang="de-AT" sz="3200" dirty="0">
                <a:solidFill>
                  <a:schemeClr val="bg1">
                    <a:lumMod val="85000"/>
                  </a:schemeClr>
                </a:solidFill>
              </a:rPr>
              <a:t>Textverständnis</a:t>
            </a:r>
          </a:p>
          <a:p>
            <a:endParaRPr lang="de-AT" sz="3200" dirty="0">
              <a:solidFill>
                <a:schemeClr val="bg1">
                  <a:lumMod val="85000"/>
                </a:schemeClr>
              </a:solidFill>
            </a:endParaRPr>
          </a:p>
          <a:p>
            <a:endParaRPr lang="de-AT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D413A41-62FD-A7C0-8F66-EF48D6B28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6285" y="3429000"/>
            <a:ext cx="2205696" cy="169412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695C6882-DA05-12F6-95DF-5355A0CC83BB}"/>
              </a:ext>
            </a:extLst>
          </p:cNvPr>
          <p:cNvSpPr txBox="1"/>
          <p:nvPr/>
        </p:nvSpPr>
        <p:spPr>
          <a:xfrm>
            <a:off x="5629281" y="5066963"/>
            <a:ext cx="469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/>
              <a:t>Itembeispiel</a:t>
            </a:r>
            <a:r>
              <a:rPr lang="de-DE" sz="1200" dirty="0"/>
              <a:t> erstellt mit AI in Anlehnung an Lenhard et al., 2018/2022. </a:t>
            </a:r>
            <a:endParaRPr lang="de-AT" sz="120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1724B06-889D-89B3-F618-D32AEC32D624}"/>
              </a:ext>
            </a:extLst>
          </p:cNvPr>
          <p:cNvSpPr txBox="1"/>
          <p:nvPr/>
        </p:nvSpPr>
        <p:spPr>
          <a:xfrm>
            <a:off x="5629281" y="5579850"/>
            <a:ext cx="41730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600" dirty="0"/>
              <a:t>Normen für Kinder mit DaZ/Migrationshintergrund unter: </a:t>
            </a:r>
            <a:r>
              <a:rPr lang="de-DE" sz="1400" dirty="0" err="1">
                <a:hlinkClick r:id="rId5"/>
              </a:rPr>
              <a:t>Psychometrica</a:t>
            </a:r>
            <a:r>
              <a:rPr lang="de-DE" sz="1400" dirty="0">
                <a:hlinkClick r:id="rId5"/>
              </a:rPr>
              <a:t> - ELFE II - Normen für Kinder mit Migrationshintergrund</a:t>
            </a:r>
            <a:r>
              <a:rPr lang="de-AT" sz="1400" dirty="0"/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FAB299-6762-14FA-91E4-75B32C29F36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236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build="p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9C50F-5AA2-C7CE-024E-3702D2BF9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E5FD87-B586-FC2B-E2F3-40B4F3CEA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987461" cy="1427585"/>
          </a:xfrm>
        </p:spPr>
        <p:txBody>
          <a:bodyPr/>
          <a:lstStyle/>
          <a:p>
            <a:r>
              <a:rPr lang="de-DE" dirty="0"/>
              <a:t>Leseverständnis  auf Satzebene diagnostizieren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BC4982-5B01-E382-1932-C950CE66086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17</a:t>
            </a:fld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A831C6FF-B2F1-35BD-77A3-F7B7A492FA06}"/>
              </a:ext>
            </a:extLst>
          </p:cNvPr>
          <p:cNvSpPr txBox="1">
            <a:spLocks/>
          </p:cNvSpPr>
          <p:nvPr/>
        </p:nvSpPr>
        <p:spPr>
          <a:xfrm>
            <a:off x="1381119" y="1825625"/>
            <a:ext cx="3965028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3200" dirty="0">
                <a:solidFill>
                  <a:schemeClr val="bg1">
                    <a:lumMod val="85000"/>
                  </a:schemeClr>
                </a:solidFill>
              </a:rPr>
              <a:t>Wortverständnis</a:t>
            </a:r>
          </a:p>
          <a:p>
            <a:r>
              <a:rPr lang="de-AT" sz="3200" dirty="0"/>
              <a:t>Satzverständnis</a:t>
            </a:r>
            <a:r>
              <a:rPr lang="de-AT" sz="3200" dirty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  <a:p>
            <a:r>
              <a:rPr lang="de-AT" sz="3200" dirty="0">
                <a:solidFill>
                  <a:schemeClr val="bg1">
                    <a:lumMod val="85000"/>
                  </a:schemeClr>
                </a:solidFill>
              </a:rPr>
              <a:t>Textverständnis</a:t>
            </a:r>
          </a:p>
          <a:p>
            <a:endParaRPr lang="de-AT" dirty="0"/>
          </a:p>
        </p:txBody>
      </p:sp>
      <p:pic>
        <p:nvPicPr>
          <p:cNvPr id="8" name="Inhaltsplatzhalter 6">
            <a:extLst>
              <a:ext uri="{FF2B5EF4-FFF2-40B4-BE49-F238E27FC236}">
                <a16:creationId xmlns:a16="http://schemas.microsoft.com/office/drawing/2014/main" id="{26AACE2D-DCBF-E282-51E9-CF7B873334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840" y="1825625"/>
            <a:ext cx="3886200" cy="353631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6E4015B-B832-45F4-EC7E-0D75A880872F}"/>
              </a:ext>
            </a:extLst>
          </p:cNvPr>
          <p:cNvSpPr txBox="1"/>
          <p:nvPr/>
        </p:nvSpPr>
        <p:spPr>
          <a:xfrm>
            <a:off x="5837840" y="5530632"/>
            <a:ext cx="3800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/>
              <a:t>Itembeispiel</a:t>
            </a:r>
            <a:r>
              <a:rPr lang="de-DE" sz="1200" dirty="0"/>
              <a:t> erstellt mit AI in Anlehnung an Lenhard et al., 2018/2022. </a:t>
            </a:r>
            <a:endParaRPr lang="de-AT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E89ABB-C952-9104-BCAB-42B8EE27D002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593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872D41-7F0A-FFF3-7266-4E13C1CB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756233" cy="1427585"/>
          </a:xfrm>
        </p:spPr>
        <p:txBody>
          <a:bodyPr/>
          <a:lstStyle/>
          <a:p>
            <a:r>
              <a:rPr lang="de-DE" dirty="0"/>
              <a:t>Leseverständnis auf Textebene diagnostizieren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31FE949-CA47-D855-DDC9-E8B683D136C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18</a:t>
            </a:fld>
            <a:endParaRPr lang="de-DE" dirty="0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8831F8B0-1B69-F44B-B51B-F452BA5121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49388" y="2108200"/>
            <a:ext cx="8553450" cy="4119563"/>
          </a:xfrm>
        </p:spPr>
        <p:txBody>
          <a:bodyPr/>
          <a:lstStyle/>
          <a:p>
            <a:r>
              <a:rPr lang="de-DE" sz="2800" dirty="0">
                <a:solidFill>
                  <a:schemeClr val="bg1">
                    <a:lumMod val="85000"/>
                  </a:schemeClr>
                </a:solidFill>
              </a:rPr>
              <a:t>Wortverständnis</a:t>
            </a:r>
          </a:p>
          <a:p>
            <a:r>
              <a:rPr lang="de-DE" sz="2800" dirty="0">
                <a:solidFill>
                  <a:schemeClr val="bg1">
                    <a:lumMod val="85000"/>
                  </a:schemeClr>
                </a:solidFill>
              </a:rPr>
              <a:t>Satzverständnis </a:t>
            </a:r>
          </a:p>
          <a:p>
            <a:r>
              <a:rPr lang="de-DE" sz="2800" dirty="0"/>
              <a:t>Textverständnis</a:t>
            </a:r>
          </a:p>
          <a:p>
            <a:endParaRPr lang="de-AT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9F9C396-04DC-5D80-5D54-CC608EA8DF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943" y="2108200"/>
            <a:ext cx="3665870" cy="31997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4141EF8-6981-4699-99D0-8CCFA6EF7457}"/>
              </a:ext>
            </a:extLst>
          </p:cNvPr>
          <p:cNvSpPr txBox="1"/>
          <p:nvPr/>
        </p:nvSpPr>
        <p:spPr>
          <a:xfrm>
            <a:off x="5884942" y="5401590"/>
            <a:ext cx="3665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err="1"/>
              <a:t>Itembeispiel</a:t>
            </a:r>
            <a:r>
              <a:rPr lang="de-DE" sz="1200"/>
              <a:t> erstellt mit AI in Anlehnung an Lenhard et al., 2018/2022. </a:t>
            </a:r>
            <a:endParaRPr lang="de-AT" sz="12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A61627-4B4F-53FB-7E49-67D94F36FFC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02090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56047D-7527-EFF9-AB41-055B8E4B1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Leseverständnis diagnostizieren – GraLev (kostenlose Version) für die 3. und 4. Schulstufe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CFBB7B-F1BD-14D6-0F71-009829CFC1D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1605F63-A12B-F858-6CE4-2C2EE762B60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19</a:t>
            </a:fld>
            <a:endParaRPr lang="de-DE" dirty="0"/>
          </a:p>
        </p:txBody>
      </p:sp>
      <p:pic>
        <p:nvPicPr>
          <p:cNvPr id="5" name="Inhaltsplatzhalter 5">
            <a:extLst>
              <a:ext uri="{FF2B5EF4-FFF2-40B4-BE49-F238E27FC236}">
                <a16:creationId xmlns:a16="http://schemas.microsoft.com/office/drawing/2014/main" id="{7DA8CD74-FCB2-FE92-1E95-2C4992DA3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1853545"/>
            <a:ext cx="5314950" cy="375037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7243659-C2FF-7040-4D0B-FD9CF9906586}"/>
              </a:ext>
            </a:extLst>
          </p:cNvPr>
          <p:cNvSpPr txBox="1"/>
          <p:nvPr/>
        </p:nvSpPr>
        <p:spPr>
          <a:xfrm>
            <a:off x="7728095" y="1860129"/>
            <a:ext cx="30137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Wortverständnis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Satzverständnis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Textverständnis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Quatschgeschichten (logisches Schließen)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Lückentext </a:t>
            </a:r>
          </a:p>
          <a:p>
            <a:endParaRPr lang="de-AT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7FB0AC1-D9DC-5A40-FE29-7885C8147F64}"/>
              </a:ext>
            </a:extLst>
          </p:cNvPr>
          <p:cNvSpPr txBox="1"/>
          <p:nvPr/>
        </p:nvSpPr>
        <p:spPr>
          <a:xfrm>
            <a:off x="2013674" y="5710458"/>
            <a:ext cx="8060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Materialien stehen zum kostenlosen Download bereit unter: </a:t>
            </a:r>
            <a:r>
              <a:rPr lang="de-DE" dirty="0">
                <a:hlinkClick r:id="rId3"/>
              </a:rPr>
              <a:t>Test GraLeV - Regional - Nachhaltig – Differenziert</a:t>
            </a:r>
            <a:endParaRPr lang="de-DE" dirty="0"/>
          </a:p>
          <a:p>
            <a:endParaRPr lang="de-AT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B605D29-C817-0605-1E02-6D44988071F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2779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D97761-0B88-A5E8-0B78-C39173D05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5583" y="737115"/>
            <a:ext cx="4640418" cy="5407091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/>
              <a:t>Agenda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BA04E6-CD61-B962-4287-DEC1993C32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260029" y="737115"/>
            <a:ext cx="6144736" cy="5407091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Bildungsnetzwerk LiLe</a:t>
            </a:r>
          </a:p>
          <a:p>
            <a:pPr rtl="0"/>
            <a:r>
              <a:rPr lang="de-DE" dirty="0"/>
              <a:t>Was wir aus der Forschung zum  Zertifizierungsprozess „Lesende Schule Vorarlberg“ lernen konnten </a:t>
            </a:r>
          </a:p>
          <a:p>
            <a:pPr rtl="0"/>
            <a:r>
              <a:rPr lang="de-DE" dirty="0"/>
              <a:t>Wissenschaftliche Begleitung des Bildungsnetzwerks LiLe</a:t>
            </a:r>
          </a:p>
          <a:p>
            <a:pPr rtl="0"/>
            <a:r>
              <a:rPr lang="de-DE" dirty="0"/>
              <a:t>Forschungsinteresse / geplantes Forschungsdesign</a:t>
            </a:r>
          </a:p>
          <a:p>
            <a:pPr rtl="0"/>
            <a:r>
              <a:rPr lang="de-DE" dirty="0"/>
              <a:t>Fragen und Diskussion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CD4601E-33F5-5714-867D-A0B584DA7C11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13D7EC5-BC38-75BA-D1A0-4D4F9273462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745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1D571-A1A8-2BC0-B039-D33C4A41A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6DB28825-C7A4-D441-BBB6-71B642609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4" y="690511"/>
            <a:ext cx="8192146" cy="5253089"/>
          </a:xfrm>
        </p:spPr>
        <p:txBody>
          <a:bodyPr anchor="b">
            <a:normAutofit/>
          </a:bodyPr>
          <a:lstStyle/>
          <a:p>
            <a:r>
              <a:rPr lang="de-DE" dirty="0"/>
              <a:t>Forschungsinteresse </a:t>
            </a:r>
            <a:br>
              <a:rPr lang="de-DE" dirty="0"/>
            </a:br>
            <a:r>
              <a:rPr lang="de-DE" dirty="0"/>
              <a:t>Forschungsdesign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78812C3-4E2D-40FF-6573-FF46DC95DBA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/>
          <a:p>
            <a:endParaRPr lang="de-DE" dirty="0"/>
          </a:p>
          <a:p>
            <a:endParaRPr lang="de-AT" dirty="0"/>
          </a:p>
        </p:txBody>
      </p:sp>
      <p:sp>
        <p:nvSpPr>
          <p:cNvPr id="4" name="Foliennummernplatzhalter 3" hidden="1">
            <a:extLst>
              <a:ext uri="{FF2B5EF4-FFF2-40B4-BE49-F238E27FC236}">
                <a16:creationId xmlns:a16="http://schemas.microsoft.com/office/drawing/2014/main" id="{0B75FC6B-3F02-98B6-8769-6D5BE77C8DC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943600"/>
            <a:ext cx="968375" cy="652463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18D65601-5AE2-46FC-B138-694DDD2B510D}" type="slidenum">
              <a:rPr lang="de-DE" smtClean="0"/>
              <a:pPr rtl="0">
                <a:spcAft>
                  <a:spcPts val="600"/>
                </a:spcAft>
              </a:pPr>
              <a:t>20</a:t>
            </a:fld>
            <a:endParaRPr lang="de-DE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252E0D1-C2CE-678D-92B8-4FFAF2B092F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053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38C8D-574A-90C6-1D92-2020EA94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Forschungsfragen und Anliegen der wissenschaftlichen Begleitung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643BD8-BDBE-62A1-17D7-6B4CDFE05C4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68815" y="1824138"/>
            <a:ext cx="8552264" cy="4119463"/>
          </a:xfrm>
        </p:spPr>
        <p:txBody>
          <a:bodyPr>
            <a:noAutofit/>
          </a:bodyPr>
          <a:lstStyle/>
          <a:p>
            <a:r>
              <a:rPr lang="de-DE" dirty="0"/>
              <a:t>Erhebung der </a:t>
            </a:r>
            <a:r>
              <a:rPr lang="de-DE" b="1" dirty="0"/>
              <a:t>Lesekompetenzen </a:t>
            </a:r>
            <a:r>
              <a:rPr lang="de-DE" dirty="0">
                <a:sym typeface="Wingdings" panose="05000000000000000000" pitchFamily="2" charset="2"/>
              </a:rPr>
              <a:t> mit Hilfe statistischer Verfahren Beschreibungen </a:t>
            </a:r>
            <a:r>
              <a:rPr lang="de-DE" b="1" dirty="0">
                <a:sym typeface="Wingdings" panose="05000000000000000000" pitchFamily="2" charset="2"/>
              </a:rPr>
              <a:t>und Vergleiche </a:t>
            </a:r>
            <a:r>
              <a:rPr lang="de-DE" b="1" dirty="0"/>
              <a:t>auf Schul-, Schulstufen- und Klassenebene, </a:t>
            </a:r>
            <a:r>
              <a:rPr lang="de-DE" dirty="0"/>
              <a:t>Nachzeichnung </a:t>
            </a:r>
            <a:r>
              <a:rPr lang="de-DE" b="1" dirty="0"/>
              <a:t>individueller Entwicklungsverläufe</a:t>
            </a:r>
          </a:p>
          <a:p>
            <a:r>
              <a:rPr lang="de-DE" dirty="0"/>
              <a:t>Rückmeldung in Form von </a:t>
            </a:r>
            <a:r>
              <a:rPr lang="de-DE" b="1" dirty="0"/>
              <a:t>standortbezogenen Berichten</a:t>
            </a:r>
          </a:p>
          <a:p>
            <a:r>
              <a:rPr lang="de-DE" dirty="0"/>
              <a:t>Möglichkeit des Abgleichs der standortbezogenen Daten mit den gesamten zur Verfügung stehenden Daten </a:t>
            </a: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Möglichkeiten zur Ausrichtung bzw. Adaption des schulinternen Lese- und Sprachförderkonzepts im Rahmen von </a:t>
            </a:r>
            <a:r>
              <a:rPr lang="de-DE" b="1" dirty="0"/>
              <a:t>Schul- und Unterrichtsentwicklung</a:t>
            </a:r>
          </a:p>
          <a:p>
            <a:r>
              <a:rPr lang="de-DE" dirty="0"/>
              <a:t>I</a:t>
            </a:r>
            <a:r>
              <a:rPr lang="de-DE" b="1" dirty="0"/>
              <a:t>dentifikation</a:t>
            </a:r>
            <a:r>
              <a:rPr lang="de-DE" dirty="0"/>
              <a:t> von Bereichen und Feldern, die sich als </a:t>
            </a:r>
            <a:r>
              <a:rPr lang="de-DE" b="1" dirty="0"/>
              <a:t>Grundlage zur nachhaltigen Förderung von sprachlicher Bildung und Lesekompetenz </a:t>
            </a:r>
            <a:r>
              <a:rPr lang="de-DE" dirty="0"/>
              <a:t>erweisen</a:t>
            </a:r>
          </a:p>
          <a:p>
            <a:r>
              <a:rPr lang="de-DE" dirty="0"/>
              <a:t>Erfassung </a:t>
            </a:r>
            <a:r>
              <a:rPr lang="de-DE" b="1" dirty="0"/>
              <a:t>der Entwicklung von Deutschkompetenz </a:t>
            </a:r>
            <a:r>
              <a:rPr lang="de-DE" dirty="0"/>
              <a:t>von quereinsteigenden Lernenden im </a:t>
            </a:r>
            <a:r>
              <a:rPr lang="de-DE" dirty="0" err="1"/>
              <a:t>ao</a:t>
            </a:r>
            <a:r>
              <a:rPr lang="de-DE" dirty="0"/>
              <a:t>-Status 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E9664F8-34A3-4368-4EB9-94E1C7B354C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21</a:t>
            </a:fld>
            <a:endParaRPr lang="de-D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C78E709-FBA7-CF37-A8B6-E720A62D393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07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58E873-AEBC-C860-F049-990D42481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Geplantes Forschungsdesign - Bereich Lesen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6DB559-64A3-0C6C-2919-EE71179E33D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Quantitative Erhebung </a:t>
            </a:r>
          </a:p>
          <a:p>
            <a:pPr marL="0" indent="0">
              <a:buNone/>
            </a:pPr>
            <a:r>
              <a:rPr lang="de-DE" dirty="0"/>
              <a:t>Zur </a:t>
            </a:r>
            <a:r>
              <a:rPr lang="de-DE" b="1" dirty="0"/>
              <a:t>Nachzeichnung der Entwicklungsverläufe </a:t>
            </a:r>
            <a:r>
              <a:rPr lang="de-DE" sz="1400" b="1" dirty="0"/>
              <a:t>(individuell, Klassenebene, Schulebenen, Gesamtstichprobe)</a:t>
            </a:r>
            <a:r>
              <a:rPr lang="de-DE" b="1" dirty="0"/>
              <a:t> </a:t>
            </a:r>
            <a:r>
              <a:rPr lang="de-DE" dirty="0"/>
              <a:t>im Hinblick auf Leseflüssigkeit und Leseverstehen </a:t>
            </a:r>
            <a:r>
              <a:rPr lang="de-DE" dirty="0">
                <a:sym typeface="Wingdings" panose="05000000000000000000" pitchFamily="2" charset="2"/>
              </a:rPr>
              <a:t> standardisierte Erhebungsinstrumente zu zwei Zeitpunkten (Herbst und Frühsommer des betreffenden Schuljahres) </a:t>
            </a:r>
          </a:p>
          <a:p>
            <a:pPr marL="0" indent="0">
              <a:buNone/>
            </a:pPr>
            <a:r>
              <a:rPr lang="de-DE" dirty="0">
                <a:sym typeface="Wingdings" panose="05000000000000000000" pitchFamily="2" charset="2"/>
              </a:rPr>
              <a:t>	- </a:t>
            </a:r>
            <a:r>
              <a:rPr lang="de-DE" sz="1600" b="1" dirty="0">
                <a:sym typeface="Wingdings" panose="05000000000000000000" pitchFamily="2" charset="2"/>
              </a:rPr>
              <a:t>SLS 2-9 </a:t>
            </a:r>
            <a:r>
              <a:rPr lang="de-DE" sz="1600" dirty="0">
                <a:sym typeface="Wingdings" panose="05000000000000000000" pitchFamily="2" charset="2"/>
              </a:rPr>
              <a:t>(reine Bearbeitungszeit 3 Minuten, Gruppentestung, Manual und 	Testbögen werden von der Bildungsdirektion zur Verfügung gestellt, Erfassung der 	Rohwerte durch die Lehrkräfte, Programmierung eines Tools – nur Eingabe von 	Rohwerten notwendig) </a:t>
            </a:r>
          </a:p>
          <a:p>
            <a:pPr marL="914400" lvl="2" indent="0">
              <a:buNone/>
            </a:pPr>
            <a:r>
              <a:rPr lang="de-DE" sz="1600" dirty="0">
                <a:sym typeface="Wingdings" panose="05000000000000000000" pitchFamily="2" charset="2"/>
              </a:rPr>
              <a:t>-  </a:t>
            </a:r>
            <a:r>
              <a:rPr lang="de-DE" sz="1600" b="1" dirty="0">
                <a:sym typeface="Wingdings" panose="05000000000000000000" pitchFamily="2" charset="2"/>
              </a:rPr>
              <a:t>ELFE II </a:t>
            </a:r>
            <a:r>
              <a:rPr lang="de-DE" sz="1600" dirty="0">
                <a:sym typeface="Wingdings" panose="05000000000000000000" pitchFamily="2" charset="2"/>
              </a:rPr>
              <a:t>(reine Bearbeitungszeit 13 Minuten, Gruppentestung, Manual wird von der Bildungsdirektion zur Verfügung gestellt, Testbögen oder Onlineversion – Absprache mit Schulerhalter, Erfassung der Rohwerte durch die Lehrkräfte – Metaanalyse durch die PH)  gesondertes Treffen zur Einschulung </a:t>
            </a:r>
            <a:endParaRPr lang="de-AT" sz="16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FA98F1-31AE-BD37-F030-CA95E0A9E1C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22</a:t>
            </a:fld>
            <a:endParaRPr lang="de-D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8620AAE-AFE6-4E73-A69B-389C94D36F4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129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C5333B-3ADC-F5AA-FE8F-AA916F95EF2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I</a:t>
            </a:r>
            <a:r>
              <a:rPr lang="de-DE" b="1" dirty="0"/>
              <a:t>dentifikation</a:t>
            </a:r>
            <a:r>
              <a:rPr lang="de-DE" dirty="0"/>
              <a:t> von Bereichen und Feldern, die sich als </a:t>
            </a:r>
            <a:r>
              <a:rPr lang="de-DE" b="1" dirty="0"/>
              <a:t>Grundlage zur nachhaltigen Förderung von sprachlicher Bildung und Lesekompetenz </a:t>
            </a:r>
            <a:r>
              <a:rPr lang="de-DE" dirty="0"/>
              <a:t>erweisen, Erfassung der Entwicklung der Deutschkompetenz</a:t>
            </a:r>
            <a:endParaRPr lang="de-AT" dirty="0"/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39AF5D-AE8A-A0DB-2554-36F895FEE5D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23</a:t>
            </a:fld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5E13DACE-F637-1131-0D78-0F325C1BB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Geplantes Forschungsdesign – Bereich Sprachkompetenz Deutsch</a:t>
            </a:r>
            <a:endParaRPr lang="de-AT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BA93322-59F0-EA18-F06B-2822A806E3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0153" y="3072066"/>
            <a:ext cx="3529486" cy="3333404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40DC255B-3181-4736-3601-6DD1A42E2511}"/>
              </a:ext>
            </a:extLst>
          </p:cNvPr>
          <p:cNvSpPr txBox="1"/>
          <p:nvPr/>
        </p:nvSpPr>
        <p:spPr>
          <a:xfrm>
            <a:off x="5137265" y="3130236"/>
            <a:ext cx="56692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Leitfadeninterviews mit Schulleitungen und Lehrpersonen zur Identifikation von </a:t>
            </a:r>
            <a:r>
              <a:rPr lang="de-DE" b="1" dirty="0"/>
              <a:t>Gelingensbedingungen</a:t>
            </a:r>
            <a:r>
              <a:rPr lang="de-DE" dirty="0"/>
              <a:t> im Bereich der Leseförderung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Erfassung der </a:t>
            </a:r>
            <a:r>
              <a:rPr lang="de-DE" b="1" dirty="0"/>
              <a:t>Entwicklung der Sprachkompetenz in Deutsch</a:t>
            </a:r>
            <a:r>
              <a:rPr lang="de-DE" dirty="0"/>
              <a:t> von quereinsteigenden Lernenden im </a:t>
            </a:r>
            <a:r>
              <a:rPr lang="de-DE" dirty="0" err="1"/>
              <a:t>ao</a:t>
            </a:r>
            <a:r>
              <a:rPr lang="de-DE" dirty="0"/>
              <a:t>-Status über die Analyse mündlicher und schriftlicher Sprachproduktion im Längsschnitt. </a:t>
            </a:r>
          </a:p>
          <a:p>
            <a:endParaRPr lang="de-DE" dirty="0"/>
          </a:p>
          <a:p>
            <a:endParaRPr lang="de-AT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C5503C6-20C2-A8FA-57F1-F1F0DFAD4ED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865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FE8710-4F2F-ACCF-14C3-ED1BC4AAC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Literaturverzeichnis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ED9CB8-0454-72C3-4E01-C494E7F33E1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/>
          </a:bodyPr>
          <a:lstStyle/>
          <a:p>
            <a:r>
              <a:rPr lang="de-DE" dirty="0"/>
              <a:t>Johnson-Laird, P. (1983). </a:t>
            </a:r>
            <a:r>
              <a:rPr lang="de-DE" i="1" dirty="0"/>
              <a:t>Mental </a:t>
            </a:r>
            <a:r>
              <a:rPr lang="de-DE" i="1" dirty="0" err="1"/>
              <a:t>models</a:t>
            </a:r>
            <a:r>
              <a:rPr lang="de-DE" i="1" dirty="0"/>
              <a:t>. </a:t>
            </a:r>
            <a:r>
              <a:rPr lang="de-DE" i="1" dirty="0" err="1"/>
              <a:t>Towards</a:t>
            </a:r>
            <a:r>
              <a:rPr lang="de-DE" i="1" dirty="0"/>
              <a:t> a </a:t>
            </a:r>
            <a:r>
              <a:rPr lang="de-DE" i="1" dirty="0" err="1"/>
              <a:t>cognitive</a:t>
            </a:r>
            <a:r>
              <a:rPr lang="de-DE" i="1" dirty="0"/>
              <a:t> </a:t>
            </a:r>
            <a:r>
              <a:rPr lang="de-DE" i="1" dirty="0" err="1"/>
              <a:t>science</a:t>
            </a:r>
            <a:r>
              <a:rPr lang="de-DE" i="1" dirty="0"/>
              <a:t> of </a:t>
            </a:r>
            <a:r>
              <a:rPr lang="de-DE" i="1" dirty="0" err="1"/>
              <a:t>language</a:t>
            </a:r>
            <a:r>
              <a:rPr lang="de-DE" i="1" dirty="0"/>
              <a:t>, </a:t>
            </a:r>
            <a:r>
              <a:rPr lang="de-DE" i="1" dirty="0" err="1"/>
              <a:t>inference</a:t>
            </a:r>
            <a:r>
              <a:rPr lang="de-DE" i="1" dirty="0"/>
              <a:t> and </a:t>
            </a:r>
            <a:r>
              <a:rPr lang="de-DE" i="1" dirty="0" err="1"/>
              <a:t>consciousness</a:t>
            </a:r>
            <a:r>
              <a:rPr lang="de-DE" i="1" dirty="0"/>
              <a:t>. Cambridge</a:t>
            </a:r>
            <a:r>
              <a:rPr lang="de-DE" dirty="0"/>
              <a:t>. Harvard Univ. Press.</a:t>
            </a:r>
          </a:p>
          <a:p>
            <a:r>
              <a:rPr lang="de-DE" dirty="0"/>
              <a:t>Lenhard, W., Lenhard, A. &amp; Schneider, W. (2018). </a:t>
            </a:r>
            <a:r>
              <a:rPr lang="de-DE" i="1" dirty="0"/>
              <a:t>ELFE II. Ein Leseverständnistest für Erst- bis Siebtklässler – Version II. </a:t>
            </a:r>
            <a:r>
              <a:rPr lang="de-DE" dirty="0"/>
              <a:t>Hogrefe.   </a:t>
            </a:r>
          </a:p>
          <a:p>
            <a:r>
              <a:rPr lang="de-AT" dirty="0"/>
              <a:t>Rosebrock, C. (2019). </a:t>
            </a:r>
            <a:r>
              <a:rPr lang="de-AT" i="1" dirty="0"/>
              <a:t>Lesen – das Fundament der Bildung</a:t>
            </a:r>
            <a:r>
              <a:rPr lang="de-AT" dirty="0"/>
              <a:t>. In Grundschule, 4, 6–10. Westermann.</a:t>
            </a:r>
          </a:p>
          <a:p>
            <a:r>
              <a:rPr lang="de-AT" sz="2000" dirty="0">
                <a:ea typeface="Calibri" panose="020F0502020204030204" pitchFamily="34" charset="0"/>
                <a:cs typeface="Arial" panose="020B0604020202020204" pitchFamily="34" charset="0"/>
              </a:rPr>
              <a:t>Wimmer, H. &amp; </a:t>
            </a:r>
            <a:r>
              <a:rPr lang="de-AT" sz="2000" dirty="0" err="1">
                <a:ea typeface="Calibri" panose="020F0502020204030204" pitchFamily="34" charset="0"/>
                <a:cs typeface="Arial" panose="020B0604020202020204" pitchFamily="34" charset="0"/>
              </a:rPr>
              <a:t>Mayringer</a:t>
            </a:r>
            <a:r>
              <a:rPr lang="de-AT" sz="2000" dirty="0">
                <a:ea typeface="Calibri" panose="020F0502020204030204" pitchFamily="34" charset="0"/>
                <a:cs typeface="Arial" panose="020B0604020202020204" pitchFamily="34" charset="0"/>
              </a:rPr>
              <a:t>, H. (2014/2022). SLS 2–9: </a:t>
            </a:r>
            <a:r>
              <a:rPr lang="de-AT" sz="2000" i="1" dirty="0">
                <a:ea typeface="Calibri" panose="020F0502020204030204" pitchFamily="34" charset="0"/>
                <a:cs typeface="Arial" panose="020B0604020202020204" pitchFamily="34" charset="0"/>
              </a:rPr>
              <a:t>Salzburger Lese-Screening für die Schulstufen 2-9</a:t>
            </a:r>
            <a:r>
              <a:rPr lang="de-AT" sz="2000" dirty="0">
                <a:ea typeface="Calibri" panose="020F0502020204030204" pitchFamily="34" charset="0"/>
                <a:cs typeface="Arial" panose="020B0604020202020204" pitchFamily="34" charset="0"/>
              </a:rPr>
              <a:t>. Hogrefe. </a:t>
            </a:r>
          </a:p>
          <a:p>
            <a:r>
              <a:rPr lang="de-AT" dirty="0"/>
              <a:t>van Dijk, T. A., &amp; Kintsch, W. (1983). </a:t>
            </a:r>
            <a:r>
              <a:rPr lang="de-AT" i="1" dirty="0" err="1"/>
              <a:t>Strategies</a:t>
            </a:r>
            <a:r>
              <a:rPr lang="de-AT" i="1" dirty="0"/>
              <a:t> of </a:t>
            </a:r>
            <a:r>
              <a:rPr lang="de-AT" i="1" dirty="0" err="1"/>
              <a:t>discourse</a:t>
            </a:r>
            <a:r>
              <a:rPr lang="de-AT" i="1" dirty="0"/>
              <a:t> </a:t>
            </a:r>
            <a:r>
              <a:rPr lang="de-AT" i="1" dirty="0" err="1"/>
              <a:t>comprehension</a:t>
            </a:r>
            <a:r>
              <a:rPr lang="de-AT" dirty="0"/>
              <a:t>. Academic Press.</a:t>
            </a:r>
            <a:endParaRPr lang="de-AT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de-AT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F7F3FE-4161-980F-190B-EF3215947C6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24</a:t>
            </a:fld>
            <a:endParaRPr lang="de-DE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639C2AA-F409-6123-CD7E-A8B024BE936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A44782D-01F7-0657-CBD8-3B636CAE52CF}"/>
              </a:ext>
            </a:extLst>
          </p:cNvPr>
          <p:cNvSpPr txBox="1"/>
          <p:nvPr/>
        </p:nvSpPr>
        <p:spPr>
          <a:xfrm>
            <a:off x="4435160" y="6595513"/>
            <a:ext cx="3217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Sprache.Lesen.Tagung</a:t>
            </a:r>
            <a:r>
              <a:rPr lang="de-DE" sz="1050" dirty="0"/>
              <a:t> – Made in Vorarlberg</a:t>
            </a:r>
            <a:endParaRPr lang="de-AT" sz="1050" dirty="0"/>
          </a:p>
        </p:txBody>
      </p:sp>
    </p:spTree>
    <p:extLst>
      <p:ext uri="{BB962C8B-B14F-4D97-AF65-F5344CB8AC3E}">
        <p14:creationId xmlns:p14="http://schemas.microsoft.com/office/powerpoint/2010/main" val="4214349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101732C-7338-DBA0-BD19-1FA883047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827" y="3508311"/>
            <a:ext cx="9923770" cy="1438762"/>
          </a:xfrm>
        </p:spPr>
        <p:txBody>
          <a:bodyPr rtlCol="0" anchor="b">
            <a:normAutofit/>
          </a:bodyPr>
          <a:lstStyle>
            <a:defPPr>
              <a:defRPr lang="de-DE"/>
            </a:defPPr>
          </a:lstStyle>
          <a:p>
            <a:pPr rtl="0"/>
            <a:r>
              <a:rPr lang="de-DE" dirty="0"/>
              <a:t>Vielen Dank für Ihre Aufmerksamkeit. Ich freue mich auf Ihre Fragen und Anregungen</a:t>
            </a:r>
          </a:p>
        </p:txBody>
      </p:sp>
      <p:pic>
        <p:nvPicPr>
          <p:cNvPr id="5" name="Grafik 4" descr="Ein Bild, das Gelände, Schuhwerk, Text, Person enthält.&#10;&#10;Automatisch generierte Beschreibung">
            <a:extLst>
              <a:ext uri="{FF2B5EF4-FFF2-40B4-BE49-F238E27FC236}">
                <a16:creationId xmlns:a16="http://schemas.microsoft.com/office/drawing/2014/main" id="{3C92089A-3CA7-A010-55C1-6BBC902B36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8809" b="37068"/>
          <a:stretch/>
        </p:blipFill>
        <p:spPr>
          <a:xfrm>
            <a:off x="915600" y="10"/>
            <a:ext cx="10361995" cy="3428990"/>
          </a:xfrm>
          <a:prstGeom prst="rect">
            <a:avLst/>
          </a:prstGeom>
          <a:noFill/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0ECFE66-A9E7-A365-967B-2FD670CB39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53828" y="5228488"/>
            <a:ext cx="9923770" cy="1368256"/>
          </a:xfrm>
        </p:spPr>
        <p:txBody>
          <a:bodyPr rtlCol="0" anchor="t">
            <a:normAutofit/>
          </a:bodyPr>
          <a:lstStyle>
            <a:defPPr>
              <a:defRPr lang="de-DE"/>
            </a:defPPr>
          </a:lstStyle>
          <a:p>
            <a:pPr rtl="0">
              <a:spcAft>
                <a:spcPts val="600"/>
              </a:spcAft>
            </a:pPr>
            <a:r>
              <a:rPr lang="de-DE" dirty="0"/>
              <a:t>HS-Prof.</a:t>
            </a:r>
            <a:r>
              <a:rPr lang="de-DE" baseline="30000" dirty="0"/>
              <a:t>in</a:t>
            </a:r>
            <a:r>
              <a:rPr lang="de-DE" dirty="0"/>
              <a:t> Dr.</a:t>
            </a:r>
            <a:r>
              <a:rPr lang="de-DE" baseline="30000" dirty="0"/>
              <a:t>in</a:t>
            </a:r>
            <a:r>
              <a:rPr lang="de-DE" dirty="0"/>
              <a:t> Simone Naphegyi BEd M.A. </a:t>
            </a:r>
          </a:p>
          <a:p>
            <a:pPr rtl="0">
              <a:spcAft>
                <a:spcPts val="600"/>
              </a:spcAft>
            </a:pPr>
            <a:r>
              <a:rPr lang="de-DE" dirty="0">
                <a:hlinkClick r:id="rId4"/>
              </a:rPr>
              <a:t>simone.naphegyi@ph-vorarlberg.ac.at</a:t>
            </a:r>
            <a:endParaRPr lang="de-DE" dirty="0"/>
          </a:p>
          <a:p>
            <a:pPr rtl="0">
              <a:spcAft>
                <a:spcPts val="600"/>
              </a:spcAft>
            </a:pPr>
            <a:r>
              <a:rPr lang="de-DE" dirty="0">
                <a:hlinkClick r:id="rId5"/>
              </a:rPr>
              <a:t>www.wissenschaftlichebegleitunglesendeschulen.com</a:t>
            </a:r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5458CB9-FF4E-DB31-1913-F6E33D45CB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7782" y="5306619"/>
            <a:ext cx="969813" cy="92660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A80D120-7DD7-370E-49B5-08ECC833495E}"/>
              </a:ext>
            </a:extLst>
          </p:cNvPr>
          <p:cNvSpPr txBox="1"/>
          <p:nvPr/>
        </p:nvSpPr>
        <p:spPr>
          <a:xfrm>
            <a:off x="9860754" y="3105994"/>
            <a:ext cx="24746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</a:rPr>
              <a:t>Foto: S. Naphegyi</a:t>
            </a:r>
            <a:endParaRPr lang="de-AT" sz="1050" dirty="0">
              <a:solidFill>
                <a:schemeClr val="bg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7423677-FF7D-D234-20CC-9F9F43CE8E0C}"/>
              </a:ext>
            </a:extLst>
          </p:cNvPr>
          <p:cNvSpPr txBox="1"/>
          <p:nvPr/>
        </p:nvSpPr>
        <p:spPr>
          <a:xfrm>
            <a:off x="4897316" y="6594230"/>
            <a:ext cx="3217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err="1"/>
              <a:t>Sprache.Lesen.Tagung</a:t>
            </a:r>
            <a:r>
              <a:rPr lang="de-DE" sz="1050" dirty="0"/>
              <a:t> – Made in Vorarlberg</a:t>
            </a:r>
            <a:endParaRPr lang="de-AT" sz="105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4967872-6F9A-5340-C979-2F85129251E7}"/>
              </a:ext>
            </a:extLst>
          </p:cNvPr>
          <p:cNvSpPr txBox="1"/>
          <p:nvPr/>
        </p:nvSpPr>
        <p:spPr>
          <a:xfrm>
            <a:off x="10027008" y="4913391"/>
            <a:ext cx="18204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Ergebnisse aus dem Zertifizierungsprozess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704370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DEBC60-AA38-5DEF-3160-0CAA68F3D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150675" cy="1427585"/>
          </a:xfrm>
        </p:spPr>
        <p:txBody>
          <a:bodyPr rtlCol="0"/>
          <a:lstStyle>
            <a:defPPr>
              <a:defRPr lang="de-DE"/>
            </a:defPPr>
          </a:lstStyle>
          <a:p>
            <a:pPr rtl="0"/>
            <a:r>
              <a:rPr lang="de-DE" dirty="0"/>
              <a:t>Bildungsnetzwerk LiLe - wissenschaftliche Begleitung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27C964F-E2D5-D8E7-C513-C47A7E409DF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defPPr>
              <a:defRPr lang="de-DE"/>
            </a:defPPr>
          </a:lstStyle>
          <a:p>
            <a:pPr rtl="0"/>
            <a:fld id="{18D65601-5AE2-46FC-B138-694DDD2B510D}" type="slidenum">
              <a:rPr lang="de-DE" smtClean="0"/>
              <a:pPr rtl="0"/>
              <a:t>3</a:t>
            </a:fld>
            <a:endParaRPr lang="de-DE" dirty="0"/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90FAEED3-8DAD-118D-99D0-7609AC4B7C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0030262"/>
              </p:ext>
            </p:extLst>
          </p:nvPr>
        </p:nvGraphicFramePr>
        <p:xfrm>
          <a:off x="2643026" y="1595337"/>
          <a:ext cx="6671591" cy="4612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E6898C54-B222-D2E5-0074-D5DC74E8C1EE}"/>
              </a:ext>
            </a:extLst>
          </p:cNvPr>
          <p:cNvGrpSpPr/>
          <p:nvPr/>
        </p:nvGrpSpPr>
        <p:grpSpPr>
          <a:xfrm>
            <a:off x="7731108" y="1547451"/>
            <a:ext cx="3635731" cy="1970065"/>
            <a:chOff x="4418549" y="-110802"/>
            <a:chExt cx="3050739" cy="1970065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3795F58D-1B7D-0403-A990-7F563A34AF31}"/>
                </a:ext>
              </a:extLst>
            </p:cNvPr>
            <p:cNvSpPr/>
            <p:nvPr/>
          </p:nvSpPr>
          <p:spPr>
            <a:xfrm>
              <a:off x="4418549" y="273183"/>
              <a:ext cx="2249577" cy="102506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15" name="Textfeld 14">
              <a:extLst>
                <a:ext uri="{FF2B5EF4-FFF2-40B4-BE49-F238E27FC236}">
                  <a16:creationId xmlns:a16="http://schemas.microsoft.com/office/drawing/2014/main" id="{634F5563-C812-E209-10C2-124CDD24E323}"/>
                </a:ext>
              </a:extLst>
            </p:cNvPr>
            <p:cNvSpPr txBox="1"/>
            <p:nvPr/>
          </p:nvSpPr>
          <p:spPr>
            <a:xfrm>
              <a:off x="5219711" y="-110802"/>
              <a:ext cx="2249577" cy="19700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AT" sz="1400" kern="1200" dirty="0"/>
                <a:t>Dipl.-Päd. Andreas Hammerer</a:t>
              </a:r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AT" sz="1400" dirty="0"/>
                <a:t>Martina Köck </a:t>
              </a:r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AT" sz="1400" kern="1200" dirty="0"/>
                <a:t>Birgit Sabitzer</a:t>
              </a:r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AT" sz="1400" kern="1200" dirty="0"/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AT" sz="1400" dirty="0"/>
                <a:t>Mag. Angelika Kaufmann</a:t>
              </a:r>
              <a:endParaRPr lang="de-AT" sz="1400" kern="1200" dirty="0"/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de-AT" sz="1400" kern="1200" dirty="0"/>
                <a:t>Dipl.-Päd. Angelika Walser</a:t>
              </a:r>
            </a:p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AT" sz="1400" kern="1200" dirty="0"/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:a16="http://schemas.microsoft.com/office/drawing/2014/main" id="{2245C1CA-5E8D-229C-B6CD-4F3D4C432CA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9B329473-23E6-68A1-1F70-E95FE4FBE2C4}"/>
              </a:ext>
            </a:extLst>
          </p:cNvPr>
          <p:cNvSpPr txBox="1"/>
          <p:nvPr/>
        </p:nvSpPr>
        <p:spPr>
          <a:xfrm>
            <a:off x="1302552" y="1836560"/>
            <a:ext cx="2680943" cy="139184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AT" sz="1400" dirty="0"/>
              <a:t>Dipl.-Päd. Silva Greber 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AT" sz="1400" kern="1200" dirty="0"/>
              <a:t>Dipl</a:t>
            </a:r>
            <a:r>
              <a:rPr lang="de-AT" sz="1400" dirty="0"/>
              <a:t>.-Päd. </a:t>
            </a:r>
            <a:r>
              <a:rPr lang="de-AT" sz="1400" kern="1200" dirty="0"/>
              <a:t>Karoline Bertle 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AT" sz="1400" kern="1200" dirty="0"/>
              <a:t>Dipl.-Päd. Nina Tschabrun B</a:t>
            </a:r>
            <a:r>
              <a:rPr lang="de-AT" sz="1400" dirty="0"/>
              <a:t>E</a:t>
            </a:r>
            <a:r>
              <a:rPr lang="de-AT" sz="1400" kern="1200" dirty="0"/>
              <a:t>d.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AT" sz="1400" b="0" i="0" dirty="0" err="1">
                <a:solidFill>
                  <a:srgbClr val="000000"/>
                </a:solidFill>
                <a:effectLst/>
              </a:rPr>
              <a:t>Mag.</a:t>
            </a:r>
            <a:r>
              <a:rPr lang="de-AT" sz="1400" b="0" i="0" baseline="30000" dirty="0" err="1">
                <a:solidFill>
                  <a:srgbClr val="000000"/>
                </a:solidFill>
                <a:effectLst/>
              </a:rPr>
              <a:t>a</a:t>
            </a:r>
            <a:r>
              <a:rPr lang="de-AT" sz="1400" b="0" i="0" dirty="0">
                <a:solidFill>
                  <a:srgbClr val="000000"/>
                </a:solidFill>
                <a:effectLst/>
              </a:rPr>
              <a:t> Sarah Geyr, </a:t>
            </a:r>
            <a:r>
              <a:rPr lang="de-AT" sz="1400" b="0" i="0" dirty="0" err="1">
                <a:solidFill>
                  <a:srgbClr val="000000"/>
                </a:solidFill>
                <a:effectLst/>
              </a:rPr>
              <a:t>B.Ed</a:t>
            </a:r>
            <a:r>
              <a:rPr lang="de-AT" sz="1400" b="0" i="0" dirty="0">
                <a:solidFill>
                  <a:srgbClr val="000000"/>
                </a:solidFill>
                <a:effectLst/>
              </a:rPr>
              <a:t>.</a:t>
            </a:r>
            <a:endParaRPr lang="de-AT" sz="1400" kern="1200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306C9CA-CCC8-0E42-F646-55D5B939CAC1}"/>
              </a:ext>
            </a:extLst>
          </p:cNvPr>
          <p:cNvSpPr txBox="1"/>
          <p:nvPr/>
        </p:nvSpPr>
        <p:spPr>
          <a:xfrm>
            <a:off x="8041687" y="3429607"/>
            <a:ext cx="3162476" cy="133585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AT" sz="1400" kern="1200" dirty="0"/>
              <a:t>Wissenschaftliche Begleitung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de-AT" sz="1400" kern="1200" dirty="0"/>
              <a:t>Leitung: Dr. Simone Naphegyi </a:t>
            </a:r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AT" sz="1400" kern="1200" dirty="0"/>
          </a:p>
          <a:p>
            <a:pPr marL="0" lvl="0" indent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de-AT" sz="1400" kern="1200" dirty="0"/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C08EC70A-28EA-DBA0-2656-F75789739D5C}"/>
              </a:ext>
            </a:extLst>
          </p:cNvPr>
          <p:cNvGrpSpPr/>
          <p:nvPr/>
        </p:nvGrpSpPr>
        <p:grpSpPr>
          <a:xfrm>
            <a:off x="2264493" y="4499231"/>
            <a:ext cx="1486340" cy="1708436"/>
            <a:chOff x="1403498" y="2903893"/>
            <a:chExt cx="1486340" cy="1708436"/>
          </a:xfrm>
        </p:grpSpPr>
        <p:sp>
          <p:nvSpPr>
            <p:cNvPr id="17" name="Sechseck 16">
              <a:extLst>
                <a:ext uri="{FF2B5EF4-FFF2-40B4-BE49-F238E27FC236}">
                  <a16:creationId xmlns:a16="http://schemas.microsoft.com/office/drawing/2014/main" id="{1622CD95-A4EE-7962-CDB0-949BC58D933A}"/>
                </a:ext>
              </a:extLst>
            </p:cNvPr>
            <p:cNvSpPr/>
            <p:nvPr/>
          </p:nvSpPr>
          <p:spPr>
            <a:xfrm rot="5400000">
              <a:off x="1292450" y="3014941"/>
              <a:ext cx="1708436" cy="148634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bg1"/>
            </a:solidFill>
            <a:ln>
              <a:solidFill>
                <a:srgbClr val="58696B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11397"/>
                <a:satOff val="4388"/>
                <a:lumOff val="8576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18" name="Sechseck 4">
              <a:extLst>
                <a:ext uri="{FF2B5EF4-FFF2-40B4-BE49-F238E27FC236}">
                  <a16:creationId xmlns:a16="http://schemas.microsoft.com/office/drawing/2014/main" id="{3DFC0B84-478B-3F04-DE3A-4AAC56F3B0A7}"/>
                </a:ext>
              </a:extLst>
            </p:cNvPr>
            <p:cNvSpPr txBox="1"/>
            <p:nvPr/>
          </p:nvSpPr>
          <p:spPr>
            <a:xfrm>
              <a:off x="1635119" y="3170124"/>
              <a:ext cx="1023098" cy="11759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de-AT" sz="1400" kern="1200" dirty="0">
                <a:solidFill>
                  <a:schemeClr val="tx2"/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6A3001A1-025D-7B61-F94D-602A5DAEDD6A}"/>
              </a:ext>
            </a:extLst>
          </p:cNvPr>
          <p:cNvSpPr txBox="1"/>
          <p:nvPr/>
        </p:nvSpPr>
        <p:spPr>
          <a:xfrm>
            <a:off x="2549660" y="4529904"/>
            <a:ext cx="1011649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de-AT" dirty="0"/>
          </a:p>
          <a:p>
            <a:pPr lvl="0" algn="ctr"/>
            <a:r>
              <a:rPr lang="de-DE" sz="1600" dirty="0">
                <a:solidFill>
                  <a:schemeClr val="tx2"/>
                </a:solidFill>
                <a:latin typeface="Aptos" panose="020B0004020202020204" pitchFamily="34" charset="0"/>
              </a:rPr>
              <a:t>MS </a:t>
            </a:r>
          </a:p>
          <a:p>
            <a:pPr lvl="0" algn="ctr"/>
            <a:r>
              <a:rPr lang="de-DE" sz="1600" dirty="0">
                <a:solidFill>
                  <a:schemeClr val="tx2"/>
                </a:solidFill>
                <a:latin typeface="Aptos" panose="020B0004020202020204" pitchFamily="34" charset="0"/>
              </a:rPr>
              <a:t>Bregenz-Rieden</a:t>
            </a:r>
            <a:endParaRPr lang="de-AT" sz="1600" dirty="0">
              <a:solidFill>
                <a:schemeClr val="tx2"/>
              </a:solidFill>
              <a:latin typeface="Aptos" panose="020B0004020202020204" pitchFamily="34" charset="0"/>
            </a:endParaRPr>
          </a:p>
          <a:p>
            <a:pPr lvl="0" algn="ctr"/>
            <a:r>
              <a:rPr lang="de-AT" sz="1600" dirty="0">
                <a:solidFill>
                  <a:schemeClr val="tx2"/>
                </a:solidFill>
                <a:latin typeface="Aptos" panose="020B0004020202020204" pitchFamily="34" charset="0"/>
              </a:rPr>
              <a:t>Egg</a:t>
            </a:r>
          </a:p>
        </p:txBody>
      </p: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FEF64944-DD59-3D78-CC0E-347F87E144DB}"/>
              </a:ext>
            </a:extLst>
          </p:cNvPr>
          <p:cNvGrpSpPr/>
          <p:nvPr/>
        </p:nvGrpSpPr>
        <p:grpSpPr>
          <a:xfrm>
            <a:off x="5522596" y="4499231"/>
            <a:ext cx="1522889" cy="1708436"/>
            <a:chOff x="1385223" y="2903893"/>
            <a:chExt cx="1522889" cy="1708436"/>
          </a:xfrm>
        </p:grpSpPr>
        <p:sp>
          <p:nvSpPr>
            <p:cNvPr id="25" name="Sechseck 24">
              <a:extLst>
                <a:ext uri="{FF2B5EF4-FFF2-40B4-BE49-F238E27FC236}">
                  <a16:creationId xmlns:a16="http://schemas.microsoft.com/office/drawing/2014/main" id="{F40760CC-0D9E-C12C-ED02-0A60212A7851}"/>
                </a:ext>
              </a:extLst>
            </p:cNvPr>
            <p:cNvSpPr/>
            <p:nvPr/>
          </p:nvSpPr>
          <p:spPr>
            <a:xfrm rot="5400000">
              <a:off x="1292450" y="2996666"/>
              <a:ext cx="1708436" cy="1522889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bg1"/>
            </a:solidFill>
            <a:ln>
              <a:solidFill>
                <a:srgbClr val="58696B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11397"/>
                <a:satOff val="4388"/>
                <a:lumOff val="8576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26" name="Sechseck 4">
              <a:extLst>
                <a:ext uri="{FF2B5EF4-FFF2-40B4-BE49-F238E27FC236}">
                  <a16:creationId xmlns:a16="http://schemas.microsoft.com/office/drawing/2014/main" id="{D1375085-C8DA-5FA3-F632-611E23A6DFED}"/>
                </a:ext>
              </a:extLst>
            </p:cNvPr>
            <p:cNvSpPr txBox="1"/>
            <p:nvPr/>
          </p:nvSpPr>
          <p:spPr>
            <a:xfrm>
              <a:off x="1505239" y="3116493"/>
              <a:ext cx="1282857" cy="11698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DE" sz="1600" kern="1200" dirty="0">
                  <a:solidFill>
                    <a:schemeClr val="tx2"/>
                  </a:solidFill>
                  <a:latin typeface="Aptos" panose="020B0004020202020204" pitchFamily="34" charset="0"/>
                </a:rPr>
                <a:t>VS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AT" sz="1600" kern="1200" dirty="0">
                  <a:solidFill>
                    <a:schemeClr val="tx2"/>
                  </a:solidFill>
                  <a:latin typeface="Aptos" panose="020B0004020202020204" pitchFamily="34" charset="0"/>
                </a:rPr>
                <a:t>Db/</a:t>
              </a:r>
              <a:r>
                <a:rPr lang="de-AT" sz="1600" kern="1200" dirty="0" err="1">
                  <a:solidFill>
                    <a:schemeClr val="tx2"/>
                  </a:solidFill>
                  <a:latin typeface="Aptos" panose="020B0004020202020204" pitchFamily="34" charset="0"/>
                </a:rPr>
                <a:t>Leopoldst</a:t>
              </a:r>
              <a:r>
                <a:rPr lang="de-AT" sz="1600" kern="1200" dirty="0">
                  <a:solidFill>
                    <a:schemeClr val="tx2"/>
                  </a:solidFill>
                  <a:latin typeface="Aptos" panose="020B0004020202020204" pitchFamily="34" charset="0"/>
                </a:rPr>
                <a:t>.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AT" sz="1600" dirty="0">
                  <a:solidFill>
                    <a:schemeClr val="tx2"/>
                  </a:solidFill>
                  <a:latin typeface="Aptos" panose="020B0004020202020204" pitchFamily="34" charset="0"/>
                </a:rPr>
                <a:t>Hoh. Markt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AT" sz="1600" dirty="0">
                  <a:solidFill>
                    <a:schemeClr val="tx2"/>
                  </a:solidFill>
                  <a:latin typeface="Aptos" panose="020B0004020202020204" pitchFamily="34" charset="0"/>
                </a:rPr>
                <a:t>Bezau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AT" sz="1600" kern="1200" dirty="0">
                  <a:solidFill>
                    <a:schemeClr val="tx2"/>
                  </a:solidFill>
                  <a:latin typeface="Aptos" panose="020B0004020202020204" pitchFamily="34" charset="0"/>
                </a:rPr>
                <a:t>Bizau</a:t>
              </a:r>
            </a:p>
          </p:txBody>
        </p:sp>
      </p:grpSp>
      <p:grpSp>
        <p:nvGrpSpPr>
          <p:cNvPr id="27" name="Gruppieren 26">
            <a:extLst>
              <a:ext uri="{FF2B5EF4-FFF2-40B4-BE49-F238E27FC236}">
                <a16:creationId xmlns:a16="http://schemas.microsoft.com/office/drawing/2014/main" id="{70A346AA-72B2-3ABB-05A2-794FAED0139E}"/>
              </a:ext>
            </a:extLst>
          </p:cNvPr>
          <p:cNvGrpSpPr/>
          <p:nvPr/>
        </p:nvGrpSpPr>
        <p:grpSpPr>
          <a:xfrm>
            <a:off x="7165501" y="4490473"/>
            <a:ext cx="1522889" cy="1708436"/>
            <a:chOff x="1369897" y="2954415"/>
            <a:chExt cx="1522889" cy="1708436"/>
          </a:xfrm>
        </p:grpSpPr>
        <p:sp>
          <p:nvSpPr>
            <p:cNvPr id="28" name="Sechseck 27">
              <a:extLst>
                <a:ext uri="{FF2B5EF4-FFF2-40B4-BE49-F238E27FC236}">
                  <a16:creationId xmlns:a16="http://schemas.microsoft.com/office/drawing/2014/main" id="{6DE31CE9-348A-8ECE-D7BA-5822EA2C3BC3}"/>
                </a:ext>
              </a:extLst>
            </p:cNvPr>
            <p:cNvSpPr/>
            <p:nvPr/>
          </p:nvSpPr>
          <p:spPr>
            <a:xfrm rot="5400000">
              <a:off x="1277124" y="3047188"/>
              <a:ext cx="1708436" cy="1522889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bg1"/>
            </a:solidFill>
            <a:ln>
              <a:solidFill>
                <a:srgbClr val="58696B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shade val="80000"/>
                <a:hueOff val="11397"/>
                <a:satOff val="4388"/>
                <a:lumOff val="8576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de-AT"/>
            </a:p>
          </p:txBody>
        </p:sp>
        <p:sp>
          <p:nvSpPr>
            <p:cNvPr id="29" name="Sechseck 4">
              <a:extLst>
                <a:ext uri="{FF2B5EF4-FFF2-40B4-BE49-F238E27FC236}">
                  <a16:creationId xmlns:a16="http://schemas.microsoft.com/office/drawing/2014/main" id="{D1A9BD1F-A871-146F-3E00-8EE0F8C2B9D8}"/>
                </a:ext>
              </a:extLst>
            </p:cNvPr>
            <p:cNvSpPr txBox="1"/>
            <p:nvPr/>
          </p:nvSpPr>
          <p:spPr>
            <a:xfrm>
              <a:off x="1520564" y="3116492"/>
              <a:ext cx="1252207" cy="11698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DE" sz="1600" kern="1200" dirty="0">
                  <a:solidFill>
                    <a:schemeClr val="tx2"/>
                  </a:solidFill>
                  <a:latin typeface="Aptos" panose="020B0004020202020204" pitchFamily="34" charset="0"/>
                </a:rPr>
                <a:t>VS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AT" sz="1600" dirty="0">
                  <a:solidFill>
                    <a:schemeClr val="tx2"/>
                  </a:solidFill>
                  <a:latin typeface="Aptos" panose="020B0004020202020204" pitchFamily="34" charset="0"/>
                </a:rPr>
                <a:t>Mellau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AT" sz="1600" kern="1200" dirty="0" err="1">
                  <a:solidFill>
                    <a:schemeClr val="tx2"/>
                  </a:solidFill>
                  <a:latin typeface="Aptos" panose="020B0004020202020204" pitchFamily="34" charset="0"/>
                </a:rPr>
                <a:t>Schoppernau</a:t>
              </a:r>
              <a:endParaRPr lang="de-AT" sz="1600" kern="1200" dirty="0">
                <a:solidFill>
                  <a:schemeClr val="tx2"/>
                </a:solidFill>
                <a:latin typeface="Aptos" panose="020B0004020202020204" pitchFamily="34" charset="0"/>
              </a:endParaRP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AT" sz="1600" dirty="0" err="1">
                  <a:solidFill>
                    <a:schemeClr val="tx2"/>
                  </a:solidFill>
                  <a:latin typeface="Aptos" panose="020B0004020202020204" pitchFamily="34" charset="0"/>
                </a:rPr>
                <a:t>Schröcken</a:t>
              </a:r>
              <a:r>
                <a:rPr lang="de-AT" sz="1600" dirty="0">
                  <a:solidFill>
                    <a:schemeClr val="tx2"/>
                  </a:solidFill>
                  <a:latin typeface="Aptos" panose="020B0004020202020204" pitchFamily="34" charset="0"/>
                </a:rPr>
                <a:t>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de-AT" sz="1600" kern="1200" dirty="0">
                  <a:solidFill>
                    <a:schemeClr val="tx2"/>
                  </a:solidFill>
                  <a:latin typeface="Aptos" panose="020B0004020202020204" pitchFamily="34" charset="0"/>
                </a:rPr>
                <a:t>Hittisau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1263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3FB17F-97C9-40B6-1170-854BF5480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Bildungsnetzwerk LiLe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34CF9E-0457-9016-B934-39991D24C3D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de-DE" dirty="0"/>
              <a:t>Schulen im Bildungsnetzwerk widmen sich im Rahmen der </a:t>
            </a:r>
            <a:r>
              <a:rPr lang="de-DE" b="1" dirty="0"/>
              <a:t>Schulentwicklungsarbeit der diagnosebasierten Leseförderung und der Sprachförderung </a:t>
            </a:r>
          </a:p>
          <a:p>
            <a:r>
              <a:rPr lang="de-DE" dirty="0"/>
              <a:t>Weiterentwicklung und Austausch </a:t>
            </a:r>
          </a:p>
          <a:p>
            <a:pPr lvl="1"/>
            <a:r>
              <a:rPr lang="de-DE" dirty="0"/>
              <a:t>zu Grundlagen der Lese- und Sprachförderung </a:t>
            </a:r>
          </a:p>
          <a:p>
            <a:pPr lvl="1"/>
            <a:r>
              <a:rPr lang="de-DE" dirty="0"/>
              <a:t>zur Erfassung der Lesekompetenz durch geeignete Diagnoseinstrumente</a:t>
            </a:r>
          </a:p>
          <a:p>
            <a:pPr lvl="1"/>
            <a:r>
              <a:rPr lang="de-DE" dirty="0"/>
              <a:t>zu diagnosebasierter Unterrichtsentwicklung im Zusammenhang mit Sprach- und Leseförderung sowie Literaturdidaktik</a:t>
            </a:r>
          </a:p>
          <a:p>
            <a:pPr lvl="1"/>
            <a:r>
              <a:rPr lang="de-AT" dirty="0"/>
              <a:t>zu Kompetenzmessungen und Aufgabenformaten im Rahmen von </a:t>
            </a:r>
            <a:r>
              <a:rPr lang="de-AT" dirty="0" err="1"/>
              <a:t>iKM</a:t>
            </a:r>
            <a:r>
              <a:rPr lang="de-AT" baseline="30000" dirty="0" err="1"/>
              <a:t>plus</a:t>
            </a:r>
            <a:endParaRPr lang="de-AT" baseline="30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39CA20E-A2EC-B16E-E524-FB3FF440905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4</a:t>
            </a:fld>
            <a:endParaRPr lang="de-D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BF7590F-97C7-33FA-963E-056B6BA0B55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6604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72464-E2AE-3D7A-FB49-C50791049B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E33A417C-A9A5-BBAF-B88F-D0F5229FD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7613" y="690511"/>
            <a:ext cx="10810655" cy="5253089"/>
          </a:xfrm>
        </p:spPr>
        <p:txBody>
          <a:bodyPr anchor="b">
            <a:normAutofit/>
          </a:bodyPr>
          <a:lstStyle/>
          <a:p>
            <a:r>
              <a:rPr lang="de-DE" dirty="0"/>
              <a:t>Was wir lernen konnten - Zertifizierungsprozess </a:t>
            </a:r>
            <a:endParaRPr lang="de-AT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47DCA8B8-FFEA-EBF7-CE78-859E0F887EA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2286" y="690465"/>
            <a:ext cx="4784372" cy="5253089"/>
          </a:xfrm>
        </p:spPr>
        <p:txBody>
          <a:bodyPr anchor="ctr"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 hidden="1">
            <a:extLst>
              <a:ext uri="{FF2B5EF4-FFF2-40B4-BE49-F238E27FC236}">
                <a16:creationId xmlns:a16="http://schemas.microsoft.com/office/drawing/2014/main" id="{1557A48F-29E0-8435-A9EC-6B3D3FD60F4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943600"/>
            <a:ext cx="968375" cy="652463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18D65601-5AE2-46FC-B138-694DDD2B510D}" type="slidenum">
              <a:rPr lang="de-DE" smtClean="0"/>
              <a:pPr rtl="0">
                <a:spcAft>
                  <a:spcPts val="600"/>
                </a:spcAft>
              </a:pPr>
              <a:t>5</a:t>
            </a:fld>
            <a:endParaRPr lang="de-DE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B22DB90-866C-931B-0120-800DC60BB1A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537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E154E-015F-5F9A-5D8C-BACAF8C7B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FB4712-2D27-A857-A864-270BC695E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Ein Blick zurück: Gütesiegel Sprachliche Bildung und Lesen </a:t>
            </a:r>
            <a:br>
              <a:rPr lang="de-DE" dirty="0"/>
            </a:br>
            <a:r>
              <a:rPr lang="de-DE" dirty="0"/>
              <a:t>Schulen in Vorarlberg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A543996-DB87-CA98-D439-D20BB2A50C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de-DE" dirty="0"/>
              <a:t>Lese- und Sprachräume</a:t>
            </a:r>
          </a:p>
          <a:p>
            <a:r>
              <a:rPr lang="de-DE" dirty="0"/>
              <a:t>Orte des Lesens</a:t>
            </a:r>
          </a:p>
          <a:p>
            <a:r>
              <a:rPr lang="de-DE" dirty="0"/>
              <a:t>Schulentwicklung</a:t>
            </a:r>
          </a:p>
          <a:p>
            <a:r>
              <a:rPr lang="de-DE" dirty="0"/>
              <a:t>Lesen und Sprache an der Schule</a:t>
            </a:r>
          </a:p>
          <a:p>
            <a:r>
              <a:rPr lang="de-DE" dirty="0"/>
              <a:t>Förderung der Lese- und Sprachkompetenz</a:t>
            </a:r>
          </a:p>
          <a:p>
            <a:r>
              <a:rPr lang="de-DE" dirty="0"/>
              <a:t>Kooperation</a:t>
            </a:r>
          </a:p>
          <a:p>
            <a:r>
              <a:rPr lang="de-DE" dirty="0"/>
              <a:t>Mehrsprachigkeit</a:t>
            </a:r>
          </a:p>
          <a:p>
            <a:r>
              <a:rPr lang="de-DE" dirty="0"/>
              <a:t>Förderung der Lesemotivation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5D68E41-6725-2F4B-5D3F-DB2FEC10D08D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6</a:t>
            </a:fld>
            <a:endParaRPr lang="de-D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6519CC5-7C4C-1B88-B67D-D07AB1BED7C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7" descr="Ein Bild, das Text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13974AB0-248E-2D64-00D1-C52BF214BD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264" y="1741389"/>
            <a:ext cx="4420863" cy="461822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522C628-0C9B-F2F4-B640-7F1E564DB2BF}"/>
              </a:ext>
            </a:extLst>
          </p:cNvPr>
          <p:cNvSpPr txBox="1"/>
          <p:nvPr/>
        </p:nvSpPr>
        <p:spPr>
          <a:xfrm>
            <a:off x="7477264" y="6405470"/>
            <a:ext cx="47147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Quelle: https://sprachelesen.vobs.at/guetesiegel-lesende-schule</a:t>
            </a:r>
            <a:endParaRPr lang="de-AT" sz="1200" dirty="0"/>
          </a:p>
        </p:txBody>
      </p:sp>
    </p:spTree>
    <p:extLst>
      <p:ext uri="{BB962C8B-B14F-4D97-AF65-F5344CB8AC3E}">
        <p14:creationId xmlns:p14="http://schemas.microsoft.com/office/powerpoint/2010/main" val="2526809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21FC4E-1A1D-4373-9129-87ED4D81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815" y="503852"/>
            <a:ext cx="9988894" cy="1427585"/>
          </a:xfrm>
        </p:spPr>
        <p:txBody>
          <a:bodyPr>
            <a:normAutofit fontScale="90000"/>
          </a:bodyPr>
          <a:lstStyle/>
          <a:p>
            <a:r>
              <a:rPr lang="de-DE" dirty="0"/>
              <a:t>Was wir aus der Forschung zum Zertifizierungsprozess „Lesende Schule Vorarlberg“ (2022-2025) lernen konnten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A35325-A270-EA83-9158-D2FDF43C686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Systematischer </a:t>
            </a:r>
            <a:r>
              <a:rPr lang="de-DE" b="1" dirty="0"/>
              <a:t>Leseunterricht</a:t>
            </a:r>
            <a:r>
              <a:rPr lang="de-DE" dirty="0"/>
              <a:t> entfaltet </a:t>
            </a:r>
            <a:r>
              <a:rPr lang="de-DE" b="1" dirty="0"/>
              <a:t>Wirksamkeit – Unterrichtsentwicklung als zentraler Faktor </a:t>
            </a:r>
          </a:p>
          <a:p>
            <a:r>
              <a:rPr lang="de-DE" dirty="0"/>
              <a:t>Bewusstseinsbildung für die </a:t>
            </a:r>
            <a:r>
              <a:rPr lang="de-DE" b="1" dirty="0"/>
              <a:t>Notwendigkeit</a:t>
            </a:r>
            <a:r>
              <a:rPr lang="de-DE" dirty="0"/>
              <a:t> der Absicherung basaler Lesekompetenzen über die GS I hinaus – bis in die Sek I </a:t>
            </a:r>
            <a:endParaRPr lang="de-DE" b="1" dirty="0"/>
          </a:p>
          <a:p>
            <a:r>
              <a:rPr lang="de-DE" b="1" dirty="0"/>
              <a:t>Bedeutung des lauten Lesens </a:t>
            </a:r>
            <a:r>
              <a:rPr lang="de-DE" dirty="0"/>
              <a:t>für die Entwicklung der Lesekompetenz (Echolesen in Nominalgruppen, Tandemlesen) </a:t>
            </a:r>
            <a:r>
              <a:rPr lang="de-DE" dirty="0">
                <a:sym typeface="Wingdings" panose="05000000000000000000" pitchFamily="2" charset="2"/>
              </a:rPr>
              <a:t> Achtung - damit ist nicht das klassische </a:t>
            </a:r>
            <a:r>
              <a:rPr lang="de-DE" dirty="0" err="1">
                <a:sym typeface="Wingdings" panose="05000000000000000000" pitchFamily="2" charset="2"/>
              </a:rPr>
              <a:t>Reihumlesen</a:t>
            </a:r>
            <a:r>
              <a:rPr lang="de-DE" dirty="0">
                <a:sym typeface="Wingdings" panose="05000000000000000000" pitchFamily="2" charset="2"/>
              </a:rPr>
              <a:t> gemeint </a:t>
            </a:r>
          </a:p>
          <a:p>
            <a:r>
              <a:rPr lang="de-DE" dirty="0"/>
              <a:t>Zertifizierungsprozess war </a:t>
            </a:r>
            <a:r>
              <a:rPr lang="de-DE" b="1" dirty="0"/>
              <a:t>Motor für die Schulentwicklung </a:t>
            </a:r>
            <a:r>
              <a:rPr lang="de-DE" dirty="0"/>
              <a:t>im Bereich der Leseförderung </a:t>
            </a:r>
            <a:r>
              <a:rPr lang="de-DE" dirty="0">
                <a:sym typeface="Wingdings" panose="05000000000000000000" pitchFamily="2" charset="2"/>
              </a:rPr>
              <a:t> Bedeutung der Leseförderung über die Sprachenfächer hinaus  Teamaufgabe</a:t>
            </a:r>
          </a:p>
          <a:p>
            <a:r>
              <a:rPr lang="de-DE" dirty="0"/>
              <a:t>Bewusstseinsbildung, dass es </a:t>
            </a:r>
            <a:r>
              <a:rPr lang="de-DE" b="1" dirty="0"/>
              <a:t>verbindliche Leseförderkonzepte </a:t>
            </a:r>
            <a:r>
              <a:rPr lang="de-DE" dirty="0"/>
              <a:t>am Standort braucht</a:t>
            </a:r>
          </a:p>
          <a:p>
            <a:endParaRPr lang="de-DE" dirty="0"/>
          </a:p>
          <a:p>
            <a:endParaRPr lang="de-DE" dirty="0">
              <a:sym typeface="Wingdings" panose="05000000000000000000" pitchFamily="2" charset="2"/>
            </a:endParaRPr>
          </a:p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61E176C-1ABC-2BC2-0318-EF1079DDA29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7</a:t>
            </a:fld>
            <a:endParaRPr lang="de-DE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6680670-5A1B-3980-43E2-ACEC6010928B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3527" y="88216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05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87AAF-D8FA-82D2-B43A-3E455A4FA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2E5BB-C854-6F42-04A4-6B3410D46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Vergleich der Rohwerte (t1 und t2) </a:t>
            </a:r>
            <a:br>
              <a:rPr lang="de-DE" dirty="0"/>
            </a:br>
            <a:r>
              <a:rPr lang="de-DE" dirty="0"/>
              <a:t> 2. und 8. Schulstufe (zweiter Zyklus) </a:t>
            </a:r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57517D-53EB-C55C-003B-D854AA3513F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8</a:t>
            </a:fld>
            <a:endParaRPr lang="de-DE" dirty="0"/>
          </a:p>
        </p:txBody>
      </p:sp>
      <p:pic>
        <p:nvPicPr>
          <p:cNvPr id="9" name="Inhaltsplatzhalter 8" descr="Ein Bild, das Text, Reihe, Screenshot, Zahl enthält.&#10;&#10;Automatisch generierte Beschreibung">
            <a:extLst>
              <a:ext uri="{FF2B5EF4-FFF2-40B4-BE49-F238E27FC236}">
                <a16:creationId xmlns:a16="http://schemas.microsoft.com/office/drawing/2014/main" id="{00688073-25EB-0F9A-82EA-0D46E19A83A7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2287325" y="2108200"/>
            <a:ext cx="6877575" cy="4119563"/>
          </a:xfr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0C052DC-C51C-71ED-0F49-809CC864B6A0}"/>
              </a:ext>
            </a:extLst>
          </p:cNvPr>
          <p:cNvSpPr txBox="1"/>
          <p:nvPr/>
        </p:nvSpPr>
        <p:spPr>
          <a:xfrm>
            <a:off x="8144469" y="5996931"/>
            <a:ext cx="204086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Grafik: </a:t>
            </a:r>
            <a:r>
              <a:rPr lang="de-AT" sz="900" dirty="0" err="1"/>
              <a:t>Matplotlib</a:t>
            </a:r>
            <a:r>
              <a:rPr lang="de-AT" sz="900" dirty="0"/>
              <a:t> 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12C8DC64-005F-2F54-60DD-2213A09BDE5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9230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79891F-09C3-2436-B5CD-22157D2EE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343" y="166628"/>
            <a:ext cx="9462421" cy="1427585"/>
          </a:xfrm>
        </p:spPr>
        <p:txBody>
          <a:bodyPr/>
          <a:lstStyle/>
          <a:p>
            <a:r>
              <a:rPr lang="de-DE" dirty="0"/>
              <a:t>Ergebnisse aus dem zweiten Erhebungszyklus</a:t>
            </a:r>
            <a:endParaRPr lang="de-AT" dirty="0"/>
          </a:p>
        </p:txBody>
      </p:sp>
      <p:pic>
        <p:nvPicPr>
          <p:cNvPr id="6" name="Inhaltsplatzhalter 5" descr="Ein Bild, das Screenshot, Farbigkeit, Reihe, parallel enthält.&#10;&#10;Automatisch generierte Beschreibung">
            <a:extLst>
              <a:ext uri="{FF2B5EF4-FFF2-40B4-BE49-F238E27FC236}">
                <a16:creationId xmlns:a16="http://schemas.microsoft.com/office/drawing/2014/main" id="{2E8EAB57-5878-BEAC-4ACE-B0D04BCEA712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/>
          <a:stretch>
            <a:fillRect/>
          </a:stretch>
        </p:blipFill>
        <p:spPr>
          <a:xfrm>
            <a:off x="2289502" y="1390609"/>
            <a:ext cx="6736164" cy="5115162"/>
          </a:xfr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4A4CA6-FC74-7AF2-E169-CF364A8B7F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rtl="0"/>
            <a:fld id="{18D65601-5AE2-46FC-B138-694DDD2B510D}" type="slidenum">
              <a:rPr lang="de-DE" smtClean="0"/>
              <a:pPr rtl="0"/>
              <a:t>9</a:t>
            </a:fld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DF296E2-8565-860E-5573-40298E2969BA}"/>
              </a:ext>
            </a:extLst>
          </p:cNvPr>
          <p:cNvSpPr txBox="1"/>
          <p:nvPr/>
        </p:nvSpPr>
        <p:spPr>
          <a:xfrm>
            <a:off x="1550838" y="2181085"/>
            <a:ext cx="738664" cy="392341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de-DE" dirty="0" err="1"/>
              <a:t>Alluvialdiagramm</a:t>
            </a:r>
            <a:r>
              <a:rPr lang="de-DE" dirty="0"/>
              <a:t> Gesamtstichprobe </a:t>
            </a:r>
          </a:p>
          <a:p>
            <a:r>
              <a:rPr lang="de-DE" dirty="0"/>
              <a:t>2. Zyklus, n=970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B481827A-9780-B672-7669-1109160F0B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310249"/>
              </p:ext>
            </p:extLst>
          </p:nvPr>
        </p:nvGraphicFramePr>
        <p:xfrm>
          <a:off x="9106713" y="1594213"/>
          <a:ext cx="3025554" cy="399796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822595">
                  <a:extLst>
                    <a:ext uri="{9D8B030D-6E8A-4147-A177-3AD203B41FA5}">
                      <a16:colId xmlns:a16="http://schemas.microsoft.com/office/drawing/2014/main" val="2452661129"/>
                    </a:ext>
                  </a:extLst>
                </a:gridCol>
                <a:gridCol w="2202959">
                  <a:extLst>
                    <a:ext uri="{9D8B030D-6E8A-4147-A177-3AD203B41FA5}">
                      <a16:colId xmlns:a16="http://schemas.microsoft.com/office/drawing/2014/main" val="2354357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400" dirty="0"/>
                        <a:t>Niveau-stufe</a:t>
                      </a:r>
                      <a:endParaRPr lang="de-A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Beschreibung</a:t>
                      </a:r>
                      <a:endParaRPr lang="de-A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598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9</a:t>
                      </a:r>
                      <a:endParaRPr lang="de-AT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hervorragend </a:t>
                      </a:r>
                      <a:endParaRPr lang="de-AT" sz="14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125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8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Sehr gut</a:t>
                      </a:r>
                      <a:endParaRPr lang="de-A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4549394"/>
                  </a:ext>
                </a:extLst>
              </a:tr>
              <a:tr h="216956">
                <a:tc>
                  <a:txBody>
                    <a:bodyPr/>
                    <a:lstStyle/>
                    <a:p>
                      <a:r>
                        <a:rPr lang="de-DE" dirty="0"/>
                        <a:t>7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gut</a:t>
                      </a:r>
                      <a:endParaRPr lang="de-A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594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6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überdurchschnittlich</a:t>
                      </a:r>
                      <a:endParaRPr lang="de-A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89633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5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durchschnittlich</a:t>
                      </a:r>
                      <a:endParaRPr lang="de-A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218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4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unterdurchschnittlich</a:t>
                      </a:r>
                      <a:endParaRPr lang="de-A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696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3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schwach</a:t>
                      </a:r>
                      <a:endParaRPr lang="de-A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786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2</a:t>
                      </a:r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sehr schwach</a:t>
                      </a:r>
                      <a:endParaRPr lang="de-A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779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1</a:t>
                      </a:r>
                      <a:endParaRPr lang="de-AT" dirty="0"/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/>
                        <a:t>Leistung liegt unter dem normierten Bereich</a:t>
                      </a:r>
                      <a:endParaRPr lang="de-AT" sz="1400" dirty="0"/>
                    </a:p>
                  </a:txBody>
                  <a:tcPr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306049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0FA70D00-84FC-81BD-18B0-3B6A4FB7E11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9764" y="347694"/>
            <a:ext cx="8683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127D596-1750-9863-BA33-A8749544505A}"/>
              </a:ext>
            </a:extLst>
          </p:cNvPr>
          <p:cNvSpPr txBox="1"/>
          <p:nvPr/>
        </p:nvSpPr>
        <p:spPr>
          <a:xfrm>
            <a:off x="7503300" y="6364681"/>
            <a:ext cx="21945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Grafik: Origin</a:t>
            </a:r>
            <a:endParaRPr lang="de-AT" sz="900" dirty="0"/>
          </a:p>
        </p:txBody>
      </p:sp>
    </p:spTree>
    <p:extLst>
      <p:ext uri="{BB962C8B-B14F-4D97-AF65-F5344CB8AC3E}">
        <p14:creationId xmlns:p14="http://schemas.microsoft.com/office/powerpoint/2010/main" val="2709205099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72938327_TF78544816_Win32" id="{A86D2529-0102-4786-A7BE-258984D63721}" vid="{FE3B0FAD-7AD0-46AD-A4CD-14C47D9E5FB9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B69E9DE5-EFFE-4262-A023-32732F0B66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E3707C-8CAB-4302-B7E1-D32E1543E0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DB7358-0BCB-4DEB-B717-C1D7CC555F05}">
  <ds:schemaRefs>
    <ds:schemaRef ds:uri="http://purl.org/dc/elements/1.1/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www.w3.org/XML/1998/namespace"/>
    <ds:schemaRef ds:uri="230e9df3-be65-4c73-a93b-d1236ebd677e"/>
    <ds:schemaRef ds:uri="http://schemas.microsoft.com/office/2006/documentManagement/types"/>
    <ds:schemaRef ds:uri="http://purl.org/dc/terms/"/>
    <ds:schemaRef ds:uri="http://schemas.microsoft.com/sharepoint/v3"/>
    <ds:schemaRef ds:uri="71af3243-3dd4-4a8d-8c0d-dd76da1f02a5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Moderne Konferenzpräsentation</Template>
  <TotalTime>0</TotalTime>
  <Words>1368</Words>
  <Application>Microsoft Office PowerPoint</Application>
  <PresentationFormat>Breitbild</PresentationFormat>
  <Paragraphs>216</Paragraphs>
  <Slides>25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33" baseType="lpstr">
      <vt:lpstr>Aptos</vt:lpstr>
      <vt:lpstr>Arial</vt:lpstr>
      <vt:lpstr>Calibri</vt:lpstr>
      <vt:lpstr>Lucida Sans</vt:lpstr>
      <vt:lpstr>Tisa Offc Serif Pro</vt:lpstr>
      <vt:lpstr>Univers Light</vt:lpstr>
      <vt:lpstr>Wingdings</vt:lpstr>
      <vt:lpstr>Benutzerdefiniert</vt:lpstr>
      <vt:lpstr>Wissenschaftliche Begleitung des Bildungsnetzwerks LiLe – Lesende Schulen 2.0   Auftaktveranstaltung  HS-Prof. in Dr.in  Simone Naphegyi BEd M.A. </vt:lpstr>
      <vt:lpstr>Agenda</vt:lpstr>
      <vt:lpstr>Bildungsnetzwerk LiLe - wissenschaftliche Begleitung</vt:lpstr>
      <vt:lpstr>Bildungsnetzwerk LiLe</vt:lpstr>
      <vt:lpstr>Was wir lernen konnten - Zertifizierungsprozess </vt:lpstr>
      <vt:lpstr>Ein Blick zurück: Gütesiegel Sprachliche Bildung und Lesen  Schulen in Vorarlberg</vt:lpstr>
      <vt:lpstr>Was wir aus der Forschung zum Zertifizierungsprozess „Lesende Schule Vorarlberg“ (2022-2025) lernen konnten</vt:lpstr>
      <vt:lpstr>Vergleich der Rohwerte (t1 und t2)   2. und 8. Schulstufe (zweiter Zyklus) </vt:lpstr>
      <vt:lpstr>Ergebnisse aus dem zweiten Erhebungszyklus</vt:lpstr>
      <vt:lpstr>Veränderungen der Mittelwerte innerhalb der Klassen/Gruppen (zweiter Zyklus) </vt:lpstr>
      <vt:lpstr>Fokussierung Lesekompetenz - wissenschaftliche Begleitung  </vt:lpstr>
      <vt:lpstr>PowerPoint-Präsentation</vt:lpstr>
      <vt:lpstr>Was ist Leseflüssigkeit und wie hängt sie mit dem Textverständnis zusammen? </vt:lpstr>
      <vt:lpstr>PowerPoint-Präsentation</vt:lpstr>
      <vt:lpstr>Wie funktioniert Leseverstehen? </vt:lpstr>
      <vt:lpstr>Erhebungsinstrument zur Erfassung von Leseverstehen – ELFE II </vt:lpstr>
      <vt:lpstr>Leseverständnis  auf Satzebene diagnostizieren</vt:lpstr>
      <vt:lpstr>Leseverständnis auf Textebene diagnostizieren</vt:lpstr>
      <vt:lpstr>Leseverständnis diagnostizieren – GraLev (kostenlose Version) für die 3. und 4. Schulstufe</vt:lpstr>
      <vt:lpstr>Forschungsinteresse  Forschungsdesign</vt:lpstr>
      <vt:lpstr>Forschungsfragen und Anliegen der wissenschaftlichen Begleitung</vt:lpstr>
      <vt:lpstr>Geplantes Forschungsdesign - Bereich Lesen</vt:lpstr>
      <vt:lpstr>Geplantes Forschungsdesign – Bereich Sprachkompetenz Deutsch</vt:lpstr>
      <vt:lpstr>Literaturverzeichnis</vt:lpstr>
      <vt:lpstr>Vielen Dank für Ihre Aufmerksamkeit. Ich freue mich auf Ihre Fragen und Anregungen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Ergebnisse aus der wissenschaftlichen Begleitung von „Lesenden Schulen“   Wirksame Leseförderung in der Schul- und Unterrichtsentwicklung   Dr.in  Simone Naphegyi BEd M.A. </dc:title>
  <dc:creator>Simone Naphegyi</dc:creator>
  <cp:lastModifiedBy>Simone Naphegyi</cp:lastModifiedBy>
  <cp:revision>5</cp:revision>
  <dcterms:created xsi:type="dcterms:W3CDTF">2024-09-06T08:13:20Z</dcterms:created>
  <dcterms:modified xsi:type="dcterms:W3CDTF">2026-05-11T07:52:47Z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